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7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7BD"/>
    <a:srgbClr val="C9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E0CD7-8550-44B6-B979-84BE6C67E90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46ED15A-56BE-4C1A-80A2-694EFF2EF08F}">
      <dgm:prSet custT="1"/>
      <dgm:spPr>
        <a:ln>
          <a:solidFill>
            <a:srgbClr val="7030A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800" baseline="0" dirty="0" smtClean="0">
              <a:latin typeface="Times New Roman" pitchFamily="18" charset="0"/>
              <a:cs typeface="Times New Roman" pitchFamily="18" charset="0"/>
            </a:rPr>
            <a:t>Створення безпечного, комфортного, інклюзивного середовища 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AA4E71DA-9EF2-4399-A40E-47DCB614A097}" type="parTrans" cxnId="{651BF96E-6CDE-426E-BBE7-F6FFAE9FA627}">
      <dgm:prSet/>
      <dgm:spPr/>
      <dgm:t>
        <a:bodyPr/>
        <a:lstStyle/>
        <a:p>
          <a:endParaRPr lang="uk-UA"/>
        </a:p>
      </dgm:t>
    </dgm:pt>
    <dgm:pt modelId="{83B20CCE-AD0F-45A4-A678-365897E54AC6}" type="sibTrans" cxnId="{651BF96E-6CDE-426E-BBE7-F6FFAE9FA627}">
      <dgm:prSet/>
      <dgm:spPr/>
      <dgm:t>
        <a:bodyPr/>
        <a:lstStyle/>
        <a:p>
          <a:endParaRPr lang="uk-UA"/>
        </a:p>
      </dgm:t>
    </dgm:pt>
    <dgm:pt modelId="{DF9C1005-C366-4A01-9005-3AF15842D0D8}">
      <dgm:prSet custT="1"/>
      <dgm:spPr>
        <a:ln>
          <a:solidFill>
            <a:srgbClr val="7030A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800" baseline="0" dirty="0" smtClean="0">
              <a:latin typeface="Times New Roman" pitchFamily="18" charset="0"/>
              <a:cs typeface="Times New Roman" pitchFamily="18" charset="0"/>
            </a:rPr>
            <a:t>Взаємозв’язок  з батьками</a:t>
          </a:r>
          <a:r>
            <a:rPr lang="uk-UA" sz="2700" baseline="0" dirty="0" smtClean="0"/>
            <a:t> </a:t>
          </a:r>
          <a:endParaRPr lang="uk-UA" sz="2700" dirty="0"/>
        </a:p>
      </dgm:t>
    </dgm:pt>
    <dgm:pt modelId="{FEEC4E97-1276-4B33-93F3-45DD86E2A3E4}" type="parTrans" cxnId="{FF3A643C-1C89-4CCE-B1AB-475124313AE1}">
      <dgm:prSet/>
      <dgm:spPr/>
      <dgm:t>
        <a:bodyPr/>
        <a:lstStyle/>
        <a:p>
          <a:endParaRPr lang="uk-UA"/>
        </a:p>
      </dgm:t>
    </dgm:pt>
    <dgm:pt modelId="{786FAE3A-7819-46EF-8042-091748B11DB9}" type="sibTrans" cxnId="{FF3A643C-1C89-4CCE-B1AB-475124313AE1}">
      <dgm:prSet/>
      <dgm:spPr/>
      <dgm:t>
        <a:bodyPr/>
        <a:lstStyle/>
        <a:p>
          <a:endParaRPr lang="uk-UA"/>
        </a:p>
      </dgm:t>
    </dgm:pt>
    <dgm:pt modelId="{3139BB12-A621-4E6C-BF76-4024B86C5C17}">
      <dgm:prSet custT="1"/>
      <dgm:spPr>
        <a:ln>
          <a:solidFill>
            <a:srgbClr val="7030A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800" baseline="0" dirty="0" smtClean="0">
              <a:latin typeface="Times New Roman" pitchFamily="18" charset="0"/>
              <a:cs typeface="Times New Roman" pitchFamily="18" charset="0"/>
            </a:rPr>
            <a:t>Формування </a:t>
          </a:r>
          <a:r>
            <a:rPr lang="uk-UA" sz="2800" b="1" baseline="0" dirty="0" smtClean="0">
              <a:latin typeface="Times New Roman" pitchFamily="18" charset="0"/>
              <a:cs typeface="Times New Roman" pitchFamily="18" charset="0"/>
            </a:rPr>
            <a:t>соціально-громадянської </a:t>
          </a:r>
          <a:r>
            <a:rPr lang="uk-UA" sz="2800" baseline="0" dirty="0" smtClean="0">
              <a:latin typeface="Times New Roman" pitchFamily="18" charset="0"/>
              <a:cs typeface="Times New Roman" pitchFamily="18" charset="0"/>
            </a:rPr>
            <a:t>компетентності дітей дошкільного віку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8B20A8E7-1D4A-40DF-A078-68861DEA1F9B}" type="parTrans" cxnId="{352A5953-42E7-4C73-8B4B-73745A3B223E}">
      <dgm:prSet/>
      <dgm:spPr/>
      <dgm:t>
        <a:bodyPr/>
        <a:lstStyle/>
        <a:p>
          <a:endParaRPr lang="uk-UA"/>
        </a:p>
      </dgm:t>
    </dgm:pt>
    <dgm:pt modelId="{ECB93A2E-B310-42AC-8A40-1F6BAD2A11AC}" type="sibTrans" cxnId="{352A5953-42E7-4C73-8B4B-73745A3B223E}">
      <dgm:prSet/>
      <dgm:spPr/>
      <dgm:t>
        <a:bodyPr/>
        <a:lstStyle/>
        <a:p>
          <a:endParaRPr lang="uk-UA"/>
        </a:p>
      </dgm:t>
    </dgm:pt>
    <dgm:pt modelId="{FB4F503A-5429-4759-A048-9081E43352FA}" type="pres">
      <dgm:prSet presAssocID="{BE2E0CD7-8550-44B6-B979-84BE6C67E90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0B17E-9E45-4AC9-984A-BE7A5C15FCA8}" type="pres">
      <dgm:prSet presAssocID="{BE2E0CD7-8550-44B6-B979-84BE6C67E907}" presName="arrow" presStyleLbl="bgShp" presStyleIdx="0" presStyleCnt="1"/>
      <dgm:spPr/>
    </dgm:pt>
    <dgm:pt modelId="{B8CEEE4B-1933-4745-A01B-8E1CC8C88510}" type="pres">
      <dgm:prSet presAssocID="{BE2E0CD7-8550-44B6-B979-84BE6C67E907}" presName="linearProcess" presStyleCnt="0"/>
      <dgm:spPr/>
    </dgm:pt>
    <dgm:pt modelId="{D7C77108-941D-4F3F-BBF8-7C98BAD51F86}" type="pres">
      <dgm:prSet presAssocID="{146ED15A-56BE-4C1A-80A2-694EFF2EF08F}" presName="textNode" presStyleLbl="node1" presStyleIdx="0" presStyleCnt="3" custLinFactX="-6467" custLinFactNeighborX="-100000" custLinFactNeighborY="-554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6C77E0-8ECF-45C6-BA1A-6DF1222C7BD2}" type="pres">
      <dgm:prSet presAssocID="{83B20CCE-AD0F-45A4-A678-365897E54AC6}" presName="sibTrans" presStyleCnt="0"/>
      <dgm:spPr/>
    </dgm:pt>
    <dgm:pt modelId="{AB36C743-19DC-49A4-B322-A4E07AC84798}" type="pres">
      <dgm:prSet presAssocID="{DF9C1005-C366-4A01-9005-3AF15842D0D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A5A180-AED5-4A3B-B09A-214A12D71CEC}" type="pres">
      <dgm:prSet presAssocID="{786FAE3A-7819-46EF-8042-091748B11DB9}" presName="sibTrans" presStyleCnt="0"/>
      <dgm:spPr/>
    </dgm:pt>
    <dgm:pt modelId="{A6082D75-B687-40C8-933F-71ED264A74CC}" type="pres">
      <dgm:prSet presAssocID="{3139BB12-A621-4E6C-BF76-4024B86C5C17}" presName="textNode" presStyleLbl="node1" presStyleIdx="2" presStyleCnt="3" custLinFactNeighborX="87629" custLinFactNeighborY="532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4C589EE-22C8-4ADB-8F33-D161D43ADE11}" type="presOf" srcId="{BE2E0CD7-8550-44B6-B979-84BE6C67E907}" destId="{FB4F503A-5429-4759-A048-9081E43352FA}" srcOrd="0" destOrd="0" presId="urn:microsoft.com/office/officeart/2005/8/layout/hProcess9"/>
    <dgm:cxn modelId="{352A5953-42E7-4C73-8B4B-73745A3B223E}" srcId="{BE2E0CD7-8550-44B6-B979-84BE6C67E907}" destId="{3139BB12-A621-4E6C-BF76-4024B86C5C17}" srcOrd="2" destOrd="0" parTransId="{8B20A8E7-1D4A-40DF-A078-68861DEA1F9B}" sibTransId="{ECB93A2E-B310-42AC-8A40-1F6BAD2A11AC}"/>
    <dgm:cxn modelId="{42398310-6E3B-494A-8376-B0CC41B07A96}" type="presOf" srcId="{DF9C1005-C366-4A01-9005-3AF15842D0D8}" destId="{AB36C743-19DC-49A4-B322-A4E07AC84798}" srcOrd="0" destOrd="0" presId="urn:microsoft.com/office/officeart/2005/8/layout/hProcess9"/>
    <dgm:cxn modelId="{A18DAAB9-A0E2-4A5A-820D-358C423119D7}" type="presOf" srcId="{3139BB12-A621-4E6C-BF76-4024B86C5C17}" destId="{A6082D75-B687-40C8-933F-71ED264A74CC}" srcOrd="0" destOrd="0" presId="urn:microsoft.com/office/officeart/2005/8/layout/hProcess9"/>
    <dgm:cxn modelId="{FF3A643C-1C89-4CCE-B1AB-475124313AE1}" srcId="{BE2E0CD7-8550-44B6-B979-84BE6C67E907}" destId="{DF9C1005-C366-4A01-9005-3AF15842D0D8}" srcOrd="1" destOrd="0" parTransId="{FEEC4E97-1276-4B33-93F3-45DD86E2A3E4}" sibTransId="{786FAE3A-7819-46EF-8042-091748B11DB9}"/>
    <dgm:cxn modelId="{651BF96E-6CDE-426E-BBE7-F6FFAE9FA627}" srcId="{BE2E0CD7-8550-44B6-B979-84BE6C67E907}" destId="{146ED15A-56BE-4C1A-80A2-694EFF2EF08F}" srcOrd="0" destOrd="0" parTransId="{AA4E71DA-9EF2-4399-A40E-47DCB614A097}" sibTransId="{83B20CCE-AD0F-45A4-A678-365897E54AC6}"/>
    <dgm:cxn modelId="{A204A285-14E0-4CBD-8525-CA273B37F3F1}" type="presOf" srcId="{146ED15A-56BE-4C1A-80A2-694EFF2EF08F}" destId="{D7C77108-941D-4F3F-BBF8-7C98BAD51F86}" srcOrd="0" destOrd="0" presId="urn:microsoft.com/office/officeart/2005/8/layout/hProcess9"/>
    <dgm:cxn modelId="{7CD5F271-5997-4A7E-BF81-E208BE5811F8}" type="presParOf" srcId="{FB4F503A-5429-4759-A048-9081E43352FA}" destId="{C270B17E-9E45-4AC9-984A-BE7A5C15FCA8}" srcOrd="0" destOrd="0" presId="urn:microsoft.com/office/officeart/2005/8/layout/hProcess9"/>
    <dgm:cxn modelId="{0427ED13-6E28-461C-AF83-A72165ADE75C}" type="presParOf" srcId="{FB4F503A-5429-4759-A048-9081E43352FA}" destId="{B8CEEE4B-1933-4745-A01B-8E1CC8C88510}" srcOrd="1" destOrd="0" presId="urn:microsoft.com/office/officeart/2005/8/layout/hProcess9"/>
    <dgm:cxn modelId="{B94CF60B-4DE4-40BE-9F63-63190B056B03}" type="presParOf" srcId="{B8CEEE4B-1933-4745-A01B-8E1CC8C88510}" destId="{D7C77108-941D-4F3F-BBF8-7C98BAD51F86}" srcOrd="0" destOrd="0" presId="urn:microsoft.com/office/officeart/2005/8/layout/hProcess9"/>
    <dgm:cxn modelId="{969F1009-2DF4-4912-BEA0-C8AB3F438D1A}" type="presParOf" srcId="{B8CEEE4B-1933-4745-A01B-8E1CC8C88510}" destId="{D96C77E0-8ECF-45C6-BA1A-6DF1222C7BD2}" srcOrd="1" destOrd="0" presId="urn:microsoft.com/office/officeart/2005/8/layout/hProcess9"/>
    <dgm:cxn modelId="{45E97C87-CBA8-4A04-A100-F1B04FF35D0E}" type="presParOf" srcId="{B8CEEE4B-1933-4745-A01B-8E1CC8C88510}" destId="{AB36C743-19DC-49A4-B322-A4E07AC84798}" srcOrd="2" destOrd="0" presId="urn:microsoft.com/office/officeart/2005/8/layout/hProcess9"/>
    <dgm:cxn modelId="{25B5BFB5-956F-4E25-B5DA-E9CE1A127E22}" type="presParOf" srcId="{B8CEEE4B-1933-4745-A01B-8E1CC8C88510}" destId="{8FA5A180-AED5-4A3B-B09A-214A12D71CEC}" srcOrd="3" destOrd="0" presId="urn:microsoft.com/office/officeart/2005/8/layout/hProcess9"/>
    <dgm:cxn modelId="{12616F9D-ADF1-4899-B592-FC152AC90E22}" type="presParOf" srcId="{B8CEEE4B-1933-4745-A01B-8E1CC8C88510}" destId="{A6082D75-B687-40C8-933F-71ED264A74C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29D358-3208-4CD7-B7CF-8C3773C1D6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D5F90B-6EDA-490F-93F3-256E261FBF36}">
      <dgm:prSet custT="1"/>
      <dgm:spPr>
        <a:solidFill>
          <a:schemeClr val="bg2">
            <a:lumMod val="60000"/>
            <a:lumOff val="40000"/>
            <a:alpha val="9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000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Синхронне навчання </a:t>
          </a:r>
          <a:endParaRPr lang="en-US" sz="20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3AB096-C1F0-4358-8BD6-0C78F3637C7C}" type="parTrans" cxnId="{2D970CEC-E21B-4B66-A3EC-F4FB7E26D13B}">
      <dgm:prSet/>
      <dgm:spPr/>
      <dgm:t>
        <a:bodyPr/>
        <a:lstStyle/>
        <a:p>
          <a:endParaRPr lang="ru-RU"/>
        </a:p>
      </dgm:t>
    </dgm:pt>
    <dgm:pt modelId="{6DE19625-EDAB-46EA-B7FB-30185856E72B}" type="sibTrans" cxnId="{2D970CEC-E21B-4B66-A3EC-F4FB7E26D13B}">
      <dgm:prSet/>
      <dgm:spPr/>
      <dgm:t>
        <a:bodyPr/>
        <a:lstStyle/>
        <a:p>
          <a:endParaRPr lang="ru-RU"/>
        </a:p>
      </dgm:t>
    </dgm:pt>
    <dgm:pt modelId="{908DAB0C-0935-4DF4-89B8-2CA2A76B7E08}">
      <dgm:prSet custT="1"/>
      <dgm:spPr>
        <a:solidFill>
          <a:schemeClr val="bg2">
            <a:lumMod val="60000"/>
            <a:lumOff val="40000"/>
            <a:alpha val="9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Асинхронне навчання</a:t>
          </a:r>
          <a:endParaRPr lang="en-US" sz="2000" b="1" dirty="0">
            <a:solidFill>
              <a:schemeClr val="accent1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6E719C-DB24-432B-88A0-1C42C6441D38}" type="parTrans" cxnId="{42A12A7E-DC22-4BE0-8F95-273B9A66E155}">
      <dgm:prSet/>
      <dgm:spPr/>
      <dgm:t>
        <a:bodyPr/>
        <a:lstStyle/>
        <a:p>
          <a:endParaRPr lang="ru-RU"/>
        </a:p>
      </dgm:t>
    </dgm:pt>
    <dgm:pt modelId="{FC28C046-C4FB-4195-B119-5269773DFA11}" type="sibTrans" cxnId="{42A12A7E-DC22-4BE0-8F95-273B9A66E155}">
      <dgm:prSet/>
      <dgm:spPr/>
      <dgm:t>
        <a:bodyPr/>
        <a:lstStyle/>
        <a:p>
          <a:endParaRPr lang="ru-RU"/>
        </a:p>
      </dgm:t>
    </dgm:pt>
    <dgm:pt modelId="{0B2D37A8-7F05-4547-869A-5D62B8C8C699}">
      <dgm:prSet custT="1"/>
      <dgm:spPr>
        <a:ln>
          <a:solidFill>
            <a:schemeClr val="tx2">
              <a:lumMod val="60000"/>
              <a:lumOff val="40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800" b="1" i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Синхронне навчання</a:t>
          </a:r>
          <a:r>
            <a:rPr lang="uk-UA" sz="2800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–  онлайн-заняття</a:t>
          </a:r>
          <a:endParaRPr lang="en-US" sz="2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824EA-431B-4BB1-87DE-CAB9C78335CC}" type="parTrans" cxnId="{DAFA5079-11EE-4CBD-AF1F-EDEBD33AB30F}">
      <dgm:prSet/>
      <dgm:spPr/>
      <dgm:t>
        <a:bodyPr/>
        <a:lstStyle/>
        <a:p>
          <a:endParaRPr lang="ru-RU"/>
        </a:p>
      </dgm:t>
    </dgm:pt>
    <dgm:pt modelId="{BB91851F-A8EA-4C4C-BAF9-50F1C65C3F2C}" type="sibTrans" cxnId="{DAFA5079-11EE-4CBD-AF1F-EDEBD33AB30F}">
      <dgm:prSet/>
      <dgm:spPr/>
      <dgm:t>
        <a:bodyPr/>
        <a:lstStyle/>
        <a:p>
          <a:endParaRPr lang="ru-RU"/>
        </a:p>
      </dgm:t>
    </dgm:pt>
    <dgm:pt modelId="{935D1D78-C707-47B6-89A3-60600BB098D2}">
      <dgm:prSet custT="1"/>
      <dgm:spPr>
        <a:solidFill>
          <a:schemeClr val="tx2">
            <a:lumMod val="20000"/>
            <a:lumOff val="80000"/>
            <a:alpha val="9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000" b="1" i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Асинхронне</a:t>
          </a:r>
          <a:r>
            <a:rPr lang="uk-UA" sz="2000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b="1" i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навчання </a:t>
          </a:r>
          <a:r>
            <a:rPr lang="uk-UA" sz="2000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–  запис </a:t>
          </a:r>
          <a:r>
            <a:rPr lang="uk-UA" sz="2000" b="1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відеозаняття</a:t>
          </a:r>
          <a:r>
            <a:rPr lang="uk-UA" sz="2000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або запис мотиваційного відео для самостійного опрацювання дітьми разом з батьками</a:t>
          </a:r>
          <a:endParaRPr lang="en-US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0490E9-EDE5-462B-BD4D-FA64FE910DB1}" type="parTrans" cxnId="{EF526A5E-FC63-46B6-8529-4E787DE35E44}">
      <dgm:prSet/>
      <dgm:spPr/>
      <dgm:t>
        <a:bodyPr/>
        <a:lstStyle/>
        <a:p>
          <a:endParaRPr lang="ru-RU"/>
        </a:p>
      </dgm:t>
    </dgm:pt>
    <dgm:pt modelId="{191D7933-4865-42FD-A872-30354A2064E4}" type="sibTrans" cxnId="{EF526A5E-FC63-46B6-8529-4E787DE35E44}">
      <dgm:prSet/>
      <dgm:spPr/>
      <dgm:t>
        <a:bodyPr/>
        <a:lstStyle/>
        <a:p>
          <a:endParaRPr lang="ru-RU"/>
        </a:p>
      </dgm:t>
    </dgm:pt>
    <dgm:pt modelId="{EEEA5304-806D-457A-8548-6FEE4EC0A77F}" type="pres">
      <dgm:prSet presAssocID="{1329D358-3208-4CD7-B7CF-8C3773C1D6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42E79D-8163-4BB0-B3C7-88288E30F019}" type="pres">
      <dgm:prSet presAssocID="{5ED5F90B-6EDA-490F-93F3-256E261FBF36}" presName="hierRoot1" presStyleCnt="0"/>
      <dgm:spPr/>
    </dgm:pt>
    <dgm:pt modelId="{5BD49D52-9DA3-4128-A6BB-5073C5123B76}" type="pres">
      <dgm:prSet presAssocID="{5ED5F90B-6EDA-490F-93F3-256E261FBF36}" presName="composite" presStyleCnt="0"/>
      <dgm:spPr/>
    </dgm:pt>
    <dgm:pt modelId="{98ED3D11-24FD-4E79-B30B-AEE9E523605A}" type="pres">
      <dgm:prSet presAssocID="{5ED5F90B-6EDA-490F-93F3-256E261FBF36}" presName="background" presStyleLbl="node0" presStyleIdx="0" presStyleCnt="4"/>
      <dgm:spPr/>
    </dgm:pt>
    <dgm:pt modelId="{C59D1F88-77BE-4D82-B715-018327AB166A}" type="pres">
      <dgm:prSet presAssocID="{5ED5F90B-6EDA-490F-93F3-256E261FBF36}" presName="text" presStyleLbl="fgAcc0" presStyleIdx="0" presStyleCnt="4" custScaleX="1703381" custScaleY="1961311" custLinFactY="-517801" custLinFactNeighborX="88614" custLinFactNeighborY="-6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BC952C-2D84-4619-BE0E-0ED4E214E319}" type="pres">
      <dgm:prSet presAssocID="{5ED5F90B-6EDA-490F-93F3-256E261FBF36}" presName="hierChild2" presStyleCnt="0"/>
      <dgm:spPr/>
    </dgm:pt>
    <dgm:pt modelId="{ED872555-DB04-49B3-AA26-EF3313EED416}" type="pres">
      <dgm:prSet presAssocID="{908DAB0C-0935-4DF4-89B8-2CA2A76B7E08}" presName="hierRoot1" presStyleCnt="0"/>
      <dgm:spPr/>
    </dgm:pt>
    <dgm:pt modelId="{57964501-19EB-4F96-AB18-A9AFDC2E61E4}" type="pres">
      <dgm:prSet presAssocID="{908DAB0C-0935-4DF4-89B8-2CA2A76B7E08}" presName="composite" presStyleCnt="0"/>
      <dgm:spPr/>
    </dgm:pt>
    <dgm:pt modelId="{859C4F5A-997F-4950-865B-47707274E3F0}" type="pres">
      <dgm:prSet presAssocID="{908DAB0C-0935-4DF4-89B8-2CA2A76B7E08}" presName="background" presStyleLbl="node0" presStyleIdx="1" presStyleCnt="4"/>
      <dgm:spPr/>
    </dgm:pt>
    <dgm:pt modelId="{8E1C04C8-54BE-45EF-B073-54415E37F64A}" type="pres">
      <dgm:prSet presAssocID="{908DAB0C-0935-4DF4-89B8-2CA2A76B7E08}" presName="text" presStyleLbl="fgAcc0" presStyleIdx="1" presStyleCnt="4" custScaleX="1226937" custScaleY="1000283" custLinFactX="1000000" custLinFactY="-295139" custLinFactNeighborX="1088804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D82794-4858-45B5-94FB-F2A5F3C4EAFE}" type="pres">
      <dgm:prSet presAssocID="{908DAB0C-0935-4DF4-89B8-2CA2A76B7E08}" presName="hierChild2" presStyleCnt="0"/>
      <dgm:spPr/>
    </dgm:pt>
    <dgm:pt modelId="{05C2DAA7-A10F-4AB8-89B5-80935525E9E2}" type="pres">
      <dgm:prSet presAssocID="{0B2D37A8-7F05-4547-869A-5D62B8C8C699}" presName="hierRoot1" presStyleCnt="0"/>
      <dgm:spPr/>
    </dgm:pt>
    <dgm:pt modelId="{C6F24AC9-5923-4919-B017-FAE14B955C7C}" type="pres">
      <dgm:prSet presAssocID="{0B2D37A8-7F05-4547-869A-5D62B8C8C699}" presName="composite" presStyleCnt="0"/>
      <dgm:spPr/>
    </dgm:pt>
    <dgm:pt modelId="{BC7B2607-E7EA-4D53-9840-B621EDD2C609}" type="pres">
      <dgm:prSet presAssocID="{0B2D37A8-7F05-4547-869A-5D62B8C8C699}" presName="background" presStyleLbl="node0" presStyleIdx="2" presStyleCnt="4"/>
      <dgm:spPr/>
    </dgm:pt>
    <dgm:pt modelId="{340D346A-5FBE-495E-9879-A4E628A200DF}" type="pres">
      <dgm:prSet presAssocID="{0B2D37A8-7F05-4547-869A-5D62B8C8C699}" presName="text" presStyleLbl="fgAcc0" presStyleIdx="2" presStyleCnt="4" custScaleX="2000000" custScaleY="1772731" custLinFactX="-700000" custLinFactY="250362" custLinFactNeighborX="-715401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7F702F-5CAE-4ADF-BCA7-148688218956}" type="pres">
      <dgm:prSet presAssocID="{0B2D37A8-7F05-4547-869A-5D62B8C8C699}" presName="hierChild2" presStyleCnt="0"/>
      <dgm:spPr/>
    </dgm:pt>
    <dgm:pt modelId="{29979CDC-9443-4F8E-A82B-8F436E3DE9AA}" type="pres">
      <dgm:prSet presAssocID="{935D1D78-C707-47B6-89A3-60600BB098D2}" presName="hierRoot1" presStyleCnt="0"/>
      <dgm:spPr/>
    </dgm:pt>
    <dgm:pt modelId="{94844F72-9CFB-4A89-AC86-248378DD656D}" type="pres">
      <dgm:prSet presAssocID="{935D1D78-C707-47B6-89A3-60600BB098D2}" presName="composite" presStyleCnt="0"/>
      <dgm:spPr/>
    </dgm:pt>
    <dgm:pt modelId="{42B0B4BD-F580-419D-A499-95F04AC7E088}" type="pres">
      <dgm:prSet presAssocID="{935D1D78-C707-47B6-89A3-60600BB098D2}" presName="background" presStyleLbl="node0" presStyleIdx="3" presStyleCnt="4"/>
      <dgm:spPr/>
    </dgm:pt>
    <dgm:pt modelId="{84434E5E-E059-4B8A-BCBD-3EE8A270B7B6}" type="pres">
      <dgm:prSet presAssocID="{935D1D78-C707-47B6-89A3-60600BB098D2}" presName="text" presStyleLbl="fgAcc0" presStyleIdx="3" presStyleCnt="4" custScaleX="2000000" custScaleY="1786654" custLinFactX="-108074" custLinFactY="286005" custLinFactNeighborX="-200000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7F48CE-7CBA-4740-A36B-9F0C321955DC}" type="pres">
      <dgm:prSet presAssocID="{935D1D78-C707-47B6-89A3-60600BB098D2}" presName="hierChild2" presStyleCnt="0"/>
      <dgm:spPr/>
    </dgm:pt>
  </dgm:ptLst>
  <dgm:cxnLst>
    <dgm:cxn modelId="{93D8CA2B-4C51-4551-B2F8-014D548DF297}" type="presOf" srcId="{908DAB0C-0935-4DF4-89B8-2CA2A76B7E08}" destId="{8E1C04C8-54BE-45EF-B073-54415E37F64A}" srcOrd="0" destOrd="0" presId="urn:microsoft.com/office/officeart/2005/8/layout/hierarchy1"/>
    <dgm:cxn modelId="{EF526A5E-FC63-46B6-8529-4E787DE35E44}" srcId="{1329D358-3208-4CD7-B7CF-8C3773C1D6F4}" destId="{935D1D78-C707-47B6-89A3-60600BB098D2}" srcOrd="3" destOrd="0" parTransId="{0A0490E9-EDE5-462B-BD4D-FA64FE910DB1}" sibTransId="{191D7933-4865-42FD-A872-30354A2064E4}"/>
    <dgm:cxn modelId="{E123F340-8738-48AC-B13F-413BAFE0601C}" type="presOf" srcId="{0B2D37A8-7F05-4547-869A-5D62B8C8C699}" destId="{340D346A-5FBE-495E-9879-A4E628A200DF}" srcOrd="0" destOrd="0" presId="urn:microsoft.com/office/officeart/2005/8/layout/hierarchy1"/>
    <dgm:cxn modelId="{2D970CEC-E21B-4B66-A3EC-F4FB7E26D13B}" srcId="{1329D358-3208-4CD7-B7CF-8C3773C1D6F4}" destId="{5ED5F90B-6EDA-490F-93F3-256E261FBF36}" srcOrd="0" destOrd="0" parTransId="{E33AB096-C1F0-4358-8BD6-0C78F3637C7C}" sibTransId="{6DE19625-EDAB-46EA-B7FB-30185856E72B}"/>
    <dgm:cxn modelId="{42A12A7E-DC22-4BE0-8F95-273B9A66E155}" srcId="{1329D358-3208-4CD7-B7CF-8C3773C1D6F4}" destId="{908DAB0C-0935-4DF4-89B8-2CA2A76B7E08}" srcOrd="1" destOrd="0" parTransId="{AF6E719C-DB24-432B-88A0-1C42C6441D38}" sibTransId="{FC28C046-C4FB-4195-B119-5269773DFA11}"/>
    <dgm:cxn modelId="{DAFA5079-11EE-4CBD-AF1F-EDEBD33AB30F}" srcId="{1329D358-3208-4CD7-B7CF-8C3773C1D6F4}" destId="{0B2D37A8-7F05-4547-869A-5D62B8C8C699}" srcOrd="2" destOrd="0" parTransId="{FFF824EA-431B-4BB1-87DE-CAB9C78335CC}" sibTransId="{BB91851F-A8EA-4C4C-BAF9-50F1C65C3F2C}"/>
    <dgm:cxn modelId="{94803904-69FE-47BC-B187-82CD280E30ED}" type="presOf" srcId="{935D1D78-C707-47B6-89A3-60600BB098D2}" destId="{84434E5E-E059-4B8A-BCBD-3EE8A270B7B6}" srcOrd="0" destOrd="0" presId="urn:microsoft.com/office/officeart/2005/8/layout/hierarchy1"/>
    <dgm:cxn modelId="{5ED73551-544D-4E00-8B0A-F9C2ED4BD177}" type="presOf" srcId="{5ED5F90B-6EDA-490F-93F3-256E261FBF36}" destId="{C59D1F88-77BE-4D82-B715-018327AB166A}" srcOrd="0" destOrd="0" presId="urn:microsoft.com/office/officeart/2005/8/layout/hierarchy1"/>
    <dgm:cxn modelId="{B49A5481-A5B0-416B-824B-CF24F60F31E5}" type="presOf" srcId="{1329D358-3208-4CD7-B7CF-8C3773C1D6F4}" destId="{EEEA5304-806D-457A-8548-6FEE4EC0A77F}" srcOrd="0" destOrd="0" presId="urn:microsoft.com/office/officeart/2005/8/layout/hierarchy1"/>
    <dgm:cxn modelId="{1245EACB-A04F-44C5-B50C-2D76D5C8D4E1}" type="presParOf" srcId="{EEEA5304-806D-457A-8548-6FEE4EC0A77F}" destId="{B342E79D-8163-4BB0-B3C7-88288E30F019}" srcOrd="0" destOrd="0" presId="urn:microsoft.com/office/officeart/2005/8/layout/hierarchy1"/>
    <dgm:cxn modelId="{76F455D9-6A45-4419-AEA9-939E48B46C42}" type="presParOf" srcId="{B342E79D-8163-4BB0-B3C7-88288E30F019}" destId="{5BD49D52-9DA3-4128-A6BB-5073C5123B76}" srcOrd="0" destOrd="0" presId="urn:microsoft.com/office/officeart/2005/8/layout/hierarchy1"/>
    <dgm:cxn modelId="{6F4D8E32-AECC-4289-8415-47C59A6BD58F}" type="presParOf" srcId="{5BD49D52-9DA3-4128-A6BB-5073C5123B76}" destId="{98ED3D11-24FD-4E79-B30B-AEE9E523605A}" srcOrd="0" destOrd="0" presId="urn:microsoft.com/office/officeart/2005/8/layout/hierarchy1"/>
    <dgm:cxn modelId="{663A7221-3E2F-4996-9BAB-E0FDB9111CA0}" type="presParOf" srcId="{5BD49D52-9DA3-4128-A6BB-5073C5123B76}" destId="{C59D1F88-77BE-4D82-B715-018327AB166A}" srcOrd="1" destOrd="0" presId="urn:microsoft.com/office/officeart/2005/8/layout/hierarchy1"/>
    <dgm:cxn modelId="{4CF09534-0B11-4E64-8974-5BF3A8E6B115}" type="presParOf" srcId="{B342E79D-8163-4BB0-B3C7-88288E30F019}" destId="{22BC952C-2D84-4619-BE0E-0ED4E214E319}" srcOrd="1" destOrd="0" presId="urn:microsoft.com/office/officeart/2005/8/layout/hierarchy1"/>
    <dgm:cxn modelId="{CA601BC3-5E6E-4598-972C-C08F6617887C}" type="presParOf" srcId="{EEEA5304-806D-457A-8548-6FEE4EC0A77F}" destId="{ED872555-DB04-49B3-AA26-EF3313EED416}" srcOrd="1" destOrd="0" presId="urn:microsoft.com/office/officeart/2005/8/layout/hierarchy1"/>
    <dgm:cxn modelId="{11B70919-E5BE-48DE-B44C-3BD732DBE3DF}" type="presParOf" srcId="{ED872555-DB04-49B3-AA26-EF3313EED416}" destId="{57964501-19EB-4F96-AB18-A9AFDC2E61E4}" srcOrd="0" destOrd="0" presId="urn:microsoft.com/office/officeart/2005/8/layout/hierarchy1"/>
    <dgm:cxn modelId="{C527B8A0-E412-4D40-B4E2-6830E56AF13C}" type="presParOf" srcId="{57964501-19EB-4F96-AB18-A9AFDC2E61E4}" destId="{859C4F5A-997F-4950-865B-47707274E3F0}" srcOrd="0" destOrd="0" presId="urn:microsoft.com/office/officeart/2005/8/layout/hierarchy1"/>
    <dgm:cxn modelId="{E6908B18-3BB7-47CB-9600-29D04CC04FF3}" type="presParOf" srcId="{57964501-19EB-4F96-AB18-A9AFDC2E61E4}" destId="{8E1C04C8-54BE-45EF-B073-54415E37F64A}" srcOrd="1" destOrd="0" presId="urn:microsoft.com/office/officeart/2005/8/layout/hierarchy1"/>
    <dgm:cxn modelId="{DADC8660-C1E1-4043-AD60-A40DAF5F9D62}" type="presParOf" srcId="{ED872555-DB04-49B3-AA26-EF3313EED416}" destId="{6BD82794-4858-45B5-94FB-F2A5F3C4EAFE}" srcOrd="1" destOrd="0" presId="urn:microsoft.com/office/officeart/2005/8/layout/hierarchy1"/>
    <dgm:cxn modelId="{9AAA80F5-3A1A-40A2-95F6-BD029D336CCD}" type="presParOf" srcId="{EEEA5304-806D-457A-8548-6FEE4EC0A77F}" destId="{05C2DAA7-A10F-4AB8-89B5-80935525E9E2}" srcOrd="2" destOrd="0" presId="urn:microsoft.com/office/officeart/2005/8/layout/hierarchy1"/>
    <dgm:cxn modelId="{CC0B2661-D13E-4E45-9F7E-5E3358EF81E3}" type="presParOf" srcId="{05C2DAA7-A10F-4AB8-89B5-80935525E9E2}" destId="{C6F24AC9-5923-4919-B017-FAE14B955C7C}" srcOrd="0" destOrd="0" presId="urn:microsoft.com/office/officeart/2005/8/layout/hierarchy1"/>
    <dgm:cxn modelId="{3686E873-AE04-42EE-92D9-466BA369C9A3}" type="presParOf" srcId="{C6F24AC9-5923-4919-B017-FAE14B955C7C}" destId="{BC7B2607-E7EA-4D53-9840-B621EDD2C609}" srcOrd="0" destOrd="0" presId="urn:microsoft.com/office/officeart/2005/8/layout/hierarchy1"/>
    <dgm:cxn modelId="{CAEB6FB2-0CC7-4C01-95F6-C06B51495003}" type="presParOf" srcId="{C6F24AC9-5923-4919-B017-FAE14B955C7C}" destId="{340D346A-5FBE-495E-9879-A4E628A200DF}" srcOrd="1" destOrd="0" presId="urn:microsoft.com/office/officeart/2005/8/layout/hierarchy1"/>
    <dgm:cxn modelId="{029F6432-0C02-481D-ABD7-311668D46017}" type="presParOf" srcId="{05C2DAA7-A10F-4AB8-89B5-80935525E9E2}" destId="{DD7F702F-5CAE-4ADF-BCA7-148688218956}" srcOrd="1" destOrd="0" presId="urn:microsoft.com/office/officeart/2005/8/layout/hierarchy1"/>
    <dgm:cxn modelId="{3D148363-1B30-4A35-A7A8-EAA908715EE9}" type="presParOf" srcId="{EEEA5304-806D-457A-8548-6FEE4EC0A77F}" destId="{29979CDC-9443-4F8E-A82B-8F436E3DE9AA}" srcOrd="3" destOrd="0" presId="urn:microsoft.com/office/officeart/2005/8/layout/hierarchy1"/>
    <dgm:cxn modelId="{71554E64-1FB3-45B3-BE1B-267329023E2C}" type="presParOf" srcId="{29979CDC-9443-4F8E-A82B-8F436E3DE9AA}" destId="{94844F72-9CFB-4A89-AC86-248378DD656D}" srcOrd="0" destOrd="0" presId="urn:microsoft.com/office/officeart/2005/8/layout/hierarchy1"/>
    <dgm:cxn modelId="{1CC0ACE9-D417-49B7-8378-2F393FE020F0}" type="presParOf" srcId="{94844F72-9CFB-4A89-AC86-248378DD656D}" destId="{42B0B4BD-F580-419D-A499-95F04AC7E088}" srcOrd="0" destOrd="0" presId="urn:microsoft.com/office/officeart/2005/8/layout/hierarchy1"/>
    <dgm:cxn modelId="{BF7A6E44-C36E-4620-A2CA-95EDC592EC74}" type="presParOf" srcId="{94844F72-9CFB-4A89-AC86-248378DD656D}" destId="{84434E5E-E059-4B8A-BCBD-3EE8A270B7B6}" srcOrd="1" destOrd="0" presId="urn:microsoft.com/office/officeart/2005/8/layout/hierarchy1"/>
    <dgm:cxn modelId="{42E792B9-96D3-4B43-BA15-534CDD41C078}" type="presParOf" srcId="{29979CDC-9443-4F8E-A82B-8F436E3DE9AA}" destId="{C67F48CE-7CBA-4740-A36B-9F0C321955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2F0EA7-2CB4-40F0-A18A-31B8CC07D8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281B65-713B-4E33-9263-ED7897A1D55A}">
      <dgm:prSet custT="1"/>
      <dgm:spPr/>
      <dgm:t>
        <a:bodyPr/>
        <a:lstStyle/>
        <a:p>
          <a:pPr rtl="0"/>
          <a:r>
            <a:rPr lang="uk-UA" sz="2000" b="1" baseline="0" dirty="0" smtClean="0">
              <a:latin typeface="Times New Roman" pitchFamily="18" charset="0"/>
              <a:cs typeface="Times New Roman" pitchFamily="18" charset="0"/>
            </a:rPr>
            <a:t>Листування через електронну пошту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01B7B5A8-FA96-43D9-8A27-E22902B287BF}" type="parTrans" cxnId="{5279A62F-CBB2-4482-8A79-B930C4BAE0F0}">
      <dgm:prSet/>
      <dgm:spPr/>
      <dgm:t>
        <a:bodyPr/>
        <a:lstStyle/>
        <a:p>
          <a:endParaRPr lang="ru-RU"/>
        </a:p>
      </dgm:t>
    </dgm:pt>
    <dgm:pt modelId="{7B95EF84-53DA-4171-A4C8-8880F20AD86A}" type="sibTrans" cxnId="{5279A62F-CBB2-4482-8A79-B930C4BAE0F0}">
      <dgm:prSet/>
      <dgm:spPr/>
      <dgm:t>
        <a:bodyPr/>
        <a:lstStyle/>
        <a:p>
          <a:endParaRPr lang="ru-RU"/>
        </a:p>
      </dgm:t>
    </dgm:pt>
    <dgm:pt modelId="{530450CD-C574-40D7-B393-2726623072D0}">
      <dgm:prSet custT="1"/>
      <dgm:spPr/>
      <dgm:t>
        <a:bodyPr/>
        <a:lstStyle/>
        <a:p>
          <a:pPr rtl="0"/>
          <a:r>
            <a:rPr lang="uk-UA" sz="2000" b="1" baseline="0" dirty="0" smtClean="0">
              <a:latin typeface="Times New Roman" pitchFamily="18" charset="0"/>
              <a:cs typeface="Times New Roman" pitchFamily="18" charset="0"/>
            </a:rPr>
            <a:t>Проведення </a:t>
          </a:r>
          <a:r>
            <a:rPr lang="uk-UA" sz="2000" b="1" baseline="0" dirty="0" err="1" smtClean="0">
              <a:latin typeface="Times New Roman" pitchFamily="18" charset="0"/>
              <a:cs typeface="Times New Roman" pitchFamily="18" charset="0"/>
            </a:rPr>
            <a:t>скайп</a:t>
          </a:r>
          <a:r>
            <a:rPr lang="uk-UA" sz="2000" b="1" baseline="0" dirty="0" smtClean="0">
              <a:latin typeface="Times New Roman" pitchFamily="18" charset="0"/>
              <a:cs typeface="Times New Roman" pitchFamily="18" charset="0"/>
            </a:rPr>
            <a:t>-конференцій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2017D60F-258D-4407-8003-343DD2EDFF94}" type="parTrans" cxnId="{93895D1B-9EF9-485B-BD74-E273AE630868}">
      <dgm:prSet/>
      <dgm:spPr/>
      <dgm:t>
        <a:bodyPr/>
        <a:lstStyle/>
        <a:p>
          <a:endParaRPr lang="ru-RU"/>
        </a:p>
      </dgm:t>
    </dgm:pt>
    <dgm:pt modelId="{2A4DE300-1575-480B-BA31-CE6C53155671}" type="sibTrans" cxnId="{93895D1B-9EF9-485B-BD74-E273AE630868}">
      <dgm:prSet/>
      <dgm:spPr/>
      <dgm:t>
        <a:bodyPr/>
        <a:lstStyle/>
        <a:p>
          <a:endParaRPr lang="ru-RU"/>
        </a:p>
      </dgm:t>
    </dgm:pt>
    <dgm:pt modelId="{D4D44ECE-FA5F-4FE0-84AF-090ABDC3DD29}">
      <dgm:prSet custT="1"/>
      <dgm:spPr/>
      <dgm:t>
        <a:bodyPr/>
        <a:lstStyle/>
        <a:p>
          <a:pPr rtl="0"/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Використання соціальних мереж (</a:t>
          </a:r>
          <a:r>
            <a:rPr lang="en-US" sz="1800" b="1" baseline="0" dirty="0" smtClean="0">
              <a:latin typeface="Times New Roman" pitchFamily="18" charset="0"/>
              <a:cs typeface="Times New Roman" pitchFamily="18" charset="0"/>
            </a:rPr>
            <a:t>Viber</a:t>
          </a:r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800" b="1" baseline="0" dirty="0" smtClean="0">
              <a:latin typeface="Times New Roman" pitchFamily="18" charset="0"/>
              <a:cs typeface="Times New Roman" pitchFamily="18" charset="0"/>
            </a:rPr>
            <a:t>Tele</a:t>
          </a:r>
          <a:r>
            <a:rPr lang="ru-RU" sz="1800" b="1" baseline="0" dirty="0" err="1" smtClean="0">
              <a:latin typeface="Times New Roman" pitchFamily="18" charset="0"/>
              <a:cs typeface="Times New Roman" pitchFamily="18" charset="0"/>
            </a:rPr>
            <a:t>gram</a:t>
          </a:r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ru-RU" sz="1800" b="1" baseline="0" dirty="0" err="1" smtClean="0">
              <a:latin typeface="Times New Roman" pitchFamily="18" charset="0"/>
              <a:cs typeface="Times New Roman" pitchFamily="18" charset="0"/>
            </a:rPr>
            <a:t>WhatsApp</a:t>
          </a:r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3BDD8946-E166-493A-8DA8-A91103D680E9}" type="parTrans" cxnId="{EA7A109F-9A53-4E5F-BAD3-52C88FAAA78A}">
      <dgm:prSet/>
      <dgm:spPr/>
      <dgm:t>
        <a:bodyPr/>
        <a:lstStyle/>
        <a:p>
          <a:endParaRPr lang="ru-RU"/>
        </a:p>
      </dgm:t>
    </dgm:pt>
    <dgm:pt modelId="{31DCE863-101B-474A-A34D-CD9432F82D59}" type="sibTrans" cxnId="{EA7A109F-9A53-4E5F-BAD3-52C88FAAA78A}">
      <dgm:prSet/>
      <dgm:spPr/>
      <dgm:t>
        <a:bodyPr/>
        <a:lstStyle/>
        <a:p>
          <a:endParaRPr lang="ru-RU"/>
        </a:p>
      </dgm:t>
    </dgm:pt>
    <dgm:pt modelId="{9575813F-CAF9-47E3-852F-73855AAD2E91}">
      <dgm:prSet custT="1"/>
      <dgm:spPr/>
      <dgm:t>
        <a:bodyPr/>
        <a:lstStyle/>
        <a:p>
          <a:pPr rtl="0"/>
          <a:r>
            <a:rPr lang="uk-UA" sz="2400" b="1" baseline="0" dirty="0" smtClean="0">
              <a:latin typeface="Times New Roman" pitchFamily="18" charset="0"/>
              <a:cs typeface="Times New Roman" pitchFamily="18" charset="0"/>
            </a:rPr>
            <a:t>Онлайн</a:t>
          </a:r>
          <a:r>
            <a:rPr lang="uk-UA" sz="24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baseline="0" dirty="0" smtClean="0">
              <a:latin typeface="Times New Roman" pitchFamily="18" charset="0"/>
              <a:cs typeface="Times New Roman" pitchFamily="18" charset="0"/>
            </a:rPr>
            <a:t>спілкування з дітьми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1E48B6EB-57CC-4A3D-BCA5-ABF27A3497F9}" type="parTrans" cxnId="{B3193CA1-EE66-4A48-93AE-28F2DD95741D}">
      <dgm:prSet/>
      <dgm:spPr/>
      <dgm:t>
        <a:bodyPr/>
        <a:lstStyle/>
        <a:p>
          <a:endParaRPr lang="ru-RU"/>
        </a:p>
      </dgm:t>
    </dgm:pt>
    <dgm:pt modelId="{A9E90234-EAFC-49FE-9BB4-EF6CA1069DC0}" type="sibTrans" cxnId="{B3193CA1-EE66-4A48-93AE-28F2DD95741D}">
      <dgm:prSet/>
      <dgm:spPr/>
      <dgm:t>
        <a:bodyPr/>
        <a:lstStyle/>
        <a:p>
          <a:endParaRPr lang="ru-RU"/>
        </a:p>
      </dgm:t>
    </dgm:pt>
    <dgm:pt modelId="{0C4EE9B9-57D0-4448-9875-4B6CCB0AC582}">
      <dgm:prSet custT="1"/>
      <dgm:spPr/>
      <dgm:t>
        <a:bodyPr/>
        <a:lstStyle/>
        <a:p>
          <a:pPr rtl="0"/>
          <a:r>
            <a:rPr lang="uk-UA" sz="2800" b="1" baseline="0" dirty="0" smtClean="0">
              <a:latin typeface="Times New Roman" pitchFamily="18" charset="0"/>
              <a:cs typeface="Times New Roman" pitchFamily="18" charset="0"/>
            </a:rPr>
            <a:t>Використання </a:t>
          </a:r>
          <a:r>
            <a:rPr lang="uk-UA" sz="2800" b="1" baseline="0" dirty="0" err="1" smtClean="0">
              <a:latin typeface="Times New Roman" pitchFamily="18" charset="0"/>
              <a:cs typeface="Times New Roman" pitchFamily="18" charset="0"/>
            </a:rPr>
            <a:t>ютуб</a:t>
          </a:r>
          <a:r>
            <a:rPr lang="uk-UA" sz="2800" b="1" baseline="0" dirty="0" smtClean="0">
              <a:latin typeface="Times New Roman" pitchFamily="18" charset="0"/>
              <a:cs typeface="Times New Roman" pitchFamily="18" charset="0"/>
            </a:rPr>
            <a:t>-каналів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0415015F-E2C0-4C3A-A22A-D8EFAA193C55}" type="parTrans" cxnId="{6D7F4DAF-9163-43EE-AE7E-B44AB42FD0F7}">
      <dgm:prSet/>
      <dgm:spPr/>
      <dgm:t>
        <a:bodyPr/>
        <a:lstStyle/>
        <a:p>
          <a:endParaRPr lang="ru-RU"/>
        </a:p>
      </dgm:t>
    </dgm:pt>
    <dgm:pt modelId="{7C2D9E02-2DE1-4338-8F7C-CB8E65078FD6}" type="sibTrans" cxnId="{6D7F4DAF-9163-43EE-AE7E-B44AB42FD0F7}">
      <dgm:prSet/>
      <dgm:spPr/>
      <dgm:t>
        <a:bodyPr/>
        <a:lstStyle/>
        <a:p>
          <a:endParaRPr lang="ru-RU"/>
        </a:p>
      </dgm:t>
    </dgm:pt>
    <dgm:pt modelId="{7332A3EC-1788-4EAD-9134-2A9D9D88F080}">
      <dgm:prSet custT="1"/>
      <dgm:spPr/>
      <dgm:t>
        <a:bodyPr/>
        <a:lstStyle/>
        <a:p>
          <a:pPr rtl="0"/>
          <a:r>
            <a:rPr lang="uk-UA" sz="2000" b="1" baseline="0" dirty="0" smtClean="0">
              <a:latin typeface="Times New Roman" pitchFamily="18" charset="0"/>
              <a:cs typeface="Times New Roman" pitchFamily="18" charset="0"/>
            </a:rPr>
            <a:t>Спілкування в телефонному режимі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1610F911-9607-4744-87A0-EC4B9E67723F}" type="parTrans" cxnId="{C9D45290-0952-48F3-AA34-ABDAB0F02329}">
      <dgm:prSet/>
      <dgm:spPr/>
      <dgm:t>
        <a:bodyPr/>
        <a:lstStyle/>
        <a:p>
          <a:endParaRPr lang="ru-RU"/>
        </a:p>
      </dgm:t>
    </dgm:pt>
    <dgm:pt modelId="{0E09DC13-468A-43A3-BB8E-502A6A25D598}" type="sibTrans" cxnId="{C9D45290-0952-48F3-AA34-ABDAB0F02329}">
      <dgm:prSet/>
      <dgm:spPr/>
      <dgm:t>
        <a:bodyPr/>
        <a:lstStyle/>
        <a:p>
          <a:endParaRPr lang="ru-RU"/>
        </a:p>
      </dgm:t>
    </dgm:pt>
    <dgm:pt modelId="{7497F973-6C9D-4DE7-8E60-ADBBDAF5864E}">
      <dgm:prSet custT="1"/>
      <dgm:spPr/>
      <dgm:t>
        <a:bodyPr/>
        <a:lstStyle/>
        <a:p>
          <a:pPr rtl="0"/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Розміщення завдань та рекомендацій на сайті закладу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70082D42-5DA2-4F76-AF43-0E3B54AF5052}" type="parTrans" cxnId="{C8ED8E7C-C7B4-4674-AA95-014494A91823}">
      <dgm:prSet/>
      <dgm:spPr/>
      <dgm:t>
        <a:bodyPr/>
        <a:lstStyle/>
        <a:p>
          <a:endParaRPr lang="ru-RU"/>
        </a:p>
      </dgm:t>
    </dgm:pt>
    <dgm:pt modelId="{6A175607-541E-4D45-913C-8D694FD0AAE4}" type="sibTrans" cxnId="{C8ED8E7C-C7B4-4674-AA95-014494A91823}">
      <dgm:prSet/>
      <dgm:spPr/>
      <dgm:t>
        <a:bodyPr/>
        <a:lstStyle/>
        <a:p>
          <a:endParaRPr lang="ru-RU"/>
        </a:p>
      </dgm:t>
    </dgm:pt>
    <dgm:pt modelId="{52871CF7-AFFD-46BF-8E95-C6A10B843EF1}">
      <dgm:prSet custT="1"/>
      <dgm:spPr/>
      <dgm:t>
        <a:bodyPr/>
        <a:lstStyle/>
        <a:p>
          <a:endParaRPr lang="ru-RU"/>
        </a:p>
      </dgm:t>
    </dgm:pt>
    <dgm:pt modelId="{4B250B64-C743-4316-9862-EC1F6EE1496C}" type="parTrans" cxnId="{870B7FE9-A6CB-4E1B-9B54-EE3275691575}">
      <dgm:prSet/>
      <dgm:spPr/>
      <dgm:t>
        <a:bodyPr/>
        <a:lstStyle/>
        <a:p>
          <a:endParaRPr lang="ru-RU"/>
        </a:p>
      </dgm:t>
    </dgm:pt>
    <dgm:pt modelId="{1C568966-34B1-4F1A-B003-E46AF03BC0BA}" type="sibTrans" cxnId="{870B7FE9-A6CB-4E1B-9B54-EE3275691575}">
      <dgm:prSet/>
      <dgm:spPr/>
      <dgm:t>
        <a:bodyPr/>
        <a:lstStyle/>
        <a:p>
          <a:endParaRPr lang="ru-RU"/>
        </a:p>
      </dgm:t>
    </dgm:pt>
    <dgm:pt modelId="{CE6B58A4-95AB-4439-9568-175BEABCC474}">
      <dgm:prSet custT="1"/>
      <dgm:spPr/>
      <dgm:t>
        <a:bodyPr/>
        <a:lstStyle/>
        <a:p>
          <a:endParaRPr lang="ru-RU"/>
        </a:p>
      </dgm:t>
    </dgm:pt>
    <dgm:pt modelId="{EB75A73E-7CD6-4835-A209-E455BF0376D3}" type="parTrans" cxnId="{408ABCFE-9B7B-4E76-990B-6C193C3221D8}">
      <dgm:prSet/>
      <dgm:spPr/>
      <dgm:t>
        <a:bodyPr/>
        <a:lstStyle/>
        <a:p>
          <a:endParaRPr lang="ru-RU"/>
        </a:p>
      </dgm:t>
    </dgm:pt>
    <dgm:pt modelId="{D68FEF8C-D229-4594-A8C6-D0C96233E90A}" type="sibTrans" cxnId="{408ABCFE-9B7B-4E76-990B-6C193C3221D8}">
      <dgm:prSet/>
      <dgm:spPr/>
      <dgm:t>
        <a:bodyPr/>
        <a:lstStyle/>
        <a:p>
          <a:endParaRPr lang="ru-RU"/>
        </a:p>
      </dgm:t>
    </dgm:pt>
    <dgm:pt modelId="{2A346AE0-7AAF-485D-8109-D00BA10361CE}">
      <dgm:prSet custT="1"/>
      <dgm:spPr/>
      <dgm:t>
        <a:bodyPr/>
        <a:lstStyle/>
        <a:p>
          <a:endParaRPr lang="ru-RU"/>
        </a:p>
      </dgm:t>
    </dgm:pt>
    <dgm:pt modelId="{20B19845-3E9A-41C0-888C-936F7E55726F}" type="parTrans" cxnId="{AC32CFA2-9605-4F08-9017-6315BCD6763D}">
      <dgm:prSet/>
      <dgm:spPr/>
      <dgm:t>
        <a:bodyPr/>
        <a:lstStyle/>
        <a:p>
          <a:endParaRPr lang="ru-RU"/>
        </a:p>
      </dgm:t>
    </dgm:pt>
    <dgm:pt modelId="{4870C56E-1124-44F6-B19A-A59782A6D311}" type="sibTrans" cxnId="{AC32CFA2-9605-4F08-9017-6315BCD6763D}">
      <dgm:prSet/>
      <dgm:spPr/>
      <dgm:t>
        <a:bodyPr/>
        <a:lstStyle/>
        <a:p>
          <a:endParaRPr lang="ru-RU"/>
        </a:p>
      </dgm:t>
    </dgm:pt>
    <dgm:pt modelId="{366BEC4C-8A01-4059-AC4C-30B7761B07D4}" type="pres">
      <dgm:prSet presAssocID="{5A2F0EA7-2CB4-40F0-A18A-31B8CC07D8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7E0B9BB-CC86-442A-A8E3-217E2DF60861}" type="pres">
      <dgm:prSet presAssocID="{5A2F0EA7-2CB4-40F0-A18A-31B8CC07D86C}" presName="Name1" presStyleCnt="0"/>
      <dgm:spPr/>
    </dgm:pt>
    <dgm:pt modelId="{02C4976A-0F81-41A0-90E5-F48B25F9F1AB}" type="pres">
      <dgm:prSet presAssocID="{5A2F0EA7-2CB4-40F0-A18A-31B8CC07D86C}" presName="cycle" presStyleCnt="0"/>
      <dgm:spPr/>
    </dgm:pt>
    <dgm:pt modelId="{1AF86C23-7E9F-4BE6-98B2-69140CEB959F}" type="pres">
      <dgm:prSet presAssocID="{5A2F0EA7-2CB4-40F0-A18A-31B8CC07D86C}" presName="srcNode" presStyleLbl="node1" presStyleIdx="0" presStyleCnt="7"/>
      <dgm:spPr/>
    </dgm:pt>
    <dgm:pt modelId="{09335120-4B69-4C08-AC24-E3FEA76E08F0}" type="pres">
      <dgm:prSet presAssocID="{5A2F0EA7-2CB4-40F0-A18A-31B8CC07D86C}" presName="conn" presStyleLbl="parChTrans1D2" presStyleIdx="0" presStyleCnt="1"/>
      <dgm:spPr/>
      <dgm:t>
        <a:bodyPr/>
        <a:lstStyle/>
        <a:p>
          <a:endParaRPr lang="ru-RU"/>
        </a:p>
      </dgm:t>
    </dgm:pt>
    <dgm:pt modelId="{74632C0F-B942-4FA5-9CB3-39372B8223A2}" type="pres">
      <dgm:prSet presAssocID="{5A2F0EA7-2CB4-40F0-A18A-31B8CC07D86C}" presName="extraNode" presStyleLbl="node1" presStyleIdx="0" presStyleCnt="7"/>
      <dgm:spPr/>
    </dgm:pt>
    <dgm:pt modelId="{C3292C69-F6CF-4A69-BDE6-AE1686FF2C52}" type="pres">
      <dgm:prSet presAssocID="{5A2F0EA7-2CB4-40F0-A18A-31B8CC07D86C}" presName="dstNode" presStyleLbl="node1" presStyleIdx="0" presStyleCnt="7"/>
      <dgm:spPr/>
    </dgm:pt>
    <dgm:pt modelId="{9F3E08EB-D793-4781-A313-82CF375B71AB}" type="pres">
      <dgm:prSet presAssocID="{31281B65-713B-4E33-9263-ED7897A1D55A}" presName="text_1" presStyleLbl="node1" presStyleIdx="0" presStyleCnt="7" custLinFactNeighborX="182" custLinFactNeighborY="-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6DCC7-3D8D-4322-9BF7-3252C7AF7684}" type="pres">
      <dgm:prSet presAssocID="{31281B65-713B-4E33-9263-ED7897A1D55A}" presName="accent_1" presStyleCnt="0"/>
      <dgm:spPr/>
    </dgm:pt>
    <dgm:pt modelId="{9EE5BF11-9536-4824-9562-67F49E5AEDC1}" type="pres">
      <dgm:prSet presAssocID="{31281B65-713B-4E33-9263-ED7897A1D55A}" presName="accentRepeatNode" presStyleLbl="solidFgAcc1" presStyleIdx="0" presStyleCnt="7"/>
      <dgm:spPr/>
    </dgm:pt>
    <dgm:pt modelId="{E279E93E-32FC-40B7-8C0F-BD0DE34AC3D3}" type="pres">
      <dgm:prSet presAssocID="{530450CD-C574-40D7-B393-2726623072D0}" presName="text_2" presStyleLbl="node1" presStyleIdx="1" presStyleCnt="7" custLinFactNeighborX="-995" custLinFactNeighborY="-15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71568-B491-4DCE-A38C-5065077CF571}" type="pres">
      <dgm:prSet presAssocID="{530450CD-C574-40D7-B393-2726623072D0}" presName="accent_2" presStyleCnt="0"/>
      <dgm:spPr/>
    </dgm:pt>
    <dgm:pt modelId="{F12971F2-D814-42EE-BC32-5B7386BE27D1}" type="pres">
      <dgm:prSet presAssocID="{530450CD-C574-40D7-B393-2726623072D0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B781E13C-0A51-412B-9BA3-B95807148354}" type="pres">
      <dgm:prSet presAssocID="{D4D44ECE-FA5F-4FE0-84AF-090ABDC3DD29}" presName="text_3" presStyleLbl="node1" presStyleIdx="2" presStyleCnt="7" custScaleX="100672" custScaleY="147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67619-B36D-4CF5-8ACA-3FD02E2CF8D5}" type="pres">
      <dgm:prSet presAssocID="{D4D44ECE-FA5F-4FE0-84AF-090ABDC3DD29}" presName="accent_3" presStyleCnt="0"/>
      <dgm:spPr/>
    </dgm:pt>
    <dgm:pt modelId="{B7EECB9D-6EAA-4F08-8E5A-55EC37CE93F4}" type="pres">
      <dgm:prSet presAssocID="{D4D44ECE-FA5F-4FE0-84AF-090ABDC3DD29}" presName="accentRepeatNode" presStyleLbl="solidFgAcc1" presStyleIdx="2" presStyleCnt="7" custLinFactNeighborX="-33880" custLinFactNeighborY="-8186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42DD7E5E-EE21-422C-8816-127AB60D38C9}" type="pres">
      <dgm:prSet presAssocID="{9575813F-CAF9-47E3-852F-73855AAD2E9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E9F3A-197C-4651-9FB4-53C50EDF7761}" type="pres">
      <dgm:prSet presAssocID="{9575813F-CAF9-47E3-852F-73855AAD2E91}" presName="accent_4" presStyleCnt="0"/>
      <dgm:spPr/>
    </dgm:pt>
    <dgm:pt modelId="{CFB0C303-F82C-4A78-8125-83E8E608A587}" type="pres">
      <dgm:prSet presAssocID="{9575813F-CAF9-47E3-852F-73855AAD2E91}" presName="accentRepeatNode" presStyleLbl="solidFgAcc1" presStyleIdx="3" presStyleCnt="7"/>
      <dgm:spPr/>
    </dgm:pt>
    <dgm:pt modelId="{BD223A5C-72EF-477C-AB4D-CB5C2159635D}" type="pres">
      <dgm:prSet presAssocID="{0C4EE9B9-57D0-4448-9875-4B6CCB0AC58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105A4-9E7D-4348-8449-F62E7BD9B11C}" type="pres">
      <dgm:prSet presAssocID="{0C4EE9B9-57D0-4448-9875-4B6CCB0AC582}" presName="accent_5" presStyleCnt="0"/>
      <dgm:spPr/>
    </dgm:pt>
    <dgm:pt modelId="{52B0BD93-583A-4E04-8662-6F03076F06D3}" type="pres">
      <dgm:prSet presAssocID="{0C4EE9B9-57D0-4448-9875-4B6CCB0AC582}" presName="accentRepeatNode" presStyleLbl="solidFgAcc1" presStyleIdx="4" presStyleCnt="7"/>
      <dgm:spPr/>
    </dgm:pt>
    <dgm:pt modelId="{0372B9C1-A5D7-442B-83B7-D78BBCD9B6B7}" type="pres">
      <dgm:prSet presAssocID="{7332A3EC-1788-4EAD-9134-2A9D9D88F08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8F8A0-E81F-4A67-A7EC-E14252C49930}" type="pres">
      <dgm:prSet presAssocID="{7332A3EC-1788-4EAD-9134-2A9D9D88F080}" presName="accent_6" presStyleCnt="0"/>
      <dgm:spPr/>
    </dgm:pt>
    <dgm:pt modelId="{668A63D7-F2CC-45D3-B693-438487EFB781}" type="pres">
      <dgm:prSet presAssocID="{7332A3EC-1788-4EAD-9134-2A9D9D88F080}" presName="accentRepeatNode" presStyleLbl="solidFgAcc1" presStyleIdx="5" presStyleCnt="7"/>
      <dgm:spPr/>
    </dgm:pt>
    <dgm:pt modelId="{AD629BD5-0DB1-4187-AC11-0C0CA9F70BFB}" type="pres">
      <dgm:prSet presAssocID="{7497F973-6C9D-4DE7-8E60-ADBBDAF5864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01FA0-9DE4-4245-89DC-52D87FB747F9}" type="pres">
      <dgm:prSet presAssocID="{7497F973-6C9D-4DE7-8E60-ADBBDAF5864E}" presName="accent_7" presStyleCnt="0"/>
      <dgm:spPr/>
    </dgm:pt>
    <dgm:pt modelId="{CF733485-94F7-4520-9519-92DFF0497A9A}" type="pres">
      <dgm:prSet presAssocID="{7497F973-6C9D-4DE7-8E60-ADBBDAF5864E}" presName="accentRepeatNode" presStyleLbl="solidFgAcc1" presStyleIdx="6" presStyleCnt="7"/>
      <dgm:spPr/>
    </dgm:pt>
  </dgm:ptLst>
  <dgm:cxnLst>
    <dgm:cxn modelId="{B9F4356F-6193-4190-9893-9B64AA479770}" type="presOf" srcId="{7497F973-6C9D-4DE7-8E60-ADBBDAF5864E}" destId="{AD629BD5-0DB1-4187-AC11-0C0CA9F70BFB}" srcOrd="0" destOrd="0" presId="urn:microsoft.com/office/officeart/2008/layout/VerticalCurvedList"/>
    <dgm:cxn modelId="{C8ED8E7C-C7B4-4674-AA95-014494A91823}" srcId="{5A2F0EA7-2CB4-40F0-A18A-31B8CC07D86C}" destId="{7497F973-6C9D-4DE7-8E60-ADBBDAF5864E}" srcOrd="6" destOrd="0" parTransId="{70082D42-5DA2-4F76-AF43-0E3B54AF5052}" sibTransId="{6A175607-541E-4D45-913C-8D694FD0AAE4}"/>
    <dgm:cxn modelId="{EA7A109F-9A53-4E5F-BAD3-52C88FAAA78A}" srcId="{5A2F0EA7-2CB4-40F0-A18A-31B8CC07D86C}" destId="{D4D44ECE-FA5F-4FE0-84AF-090ABDC3DD29}" srcOrd="2" destOrd="0" parTransId="{3BDD8946-E166-493A-8DA8-A91103D680E9}" sibTransId="{31DCE863-101B-474A-A34D-CD9432F82D59}"/>
    <dgm:cxn modelId="{AC32CFA2-9605-4F08-9017-6315BCD6763D}" srcId="{5A2F0EA7-2CB4-40F0-A18A-31B8CC07D86C}" destId="{2A346AE0-7AAF-485D-8109-D00BA10361CE}" srcOrd="9" destOrd="0" parTransId="{20B19845-3E9A-41C0-888C-936F7E55726F}" sibTransId="{4870C56E-1124-44F6-B19A-A59782A6D311}"/>
    <dgm:cxn modelId="{5279A62F-CBB2-4482-8A79-B930C4BAE0F0}" srcId="{5A2F0EA7-2CB4-40F0-A18A-31B8CC07D86C}" destId="{31281B65-713B-4E33-9263-ED7897A1D55A}" srcOrd="0" destOrd="0" parTransId="{01B7B5A8-FA96-43D9-8A27-E22902B287BF}" sibTransId="{7B95EF84-53DA-4171-A4C8-8880F20AD86A}"/>
    <dgm:cxn modelId="{BB1E4261-8CCA-496E-A1A4-A7203A3D23F1}" type="presOf" srcId="{0C4EE9B9-57D0-4448-9875-4B6CCB0AC582}" destId="{BD223A5C-72EF-477C-AB4D-CB5C2159635D}" srcOrd="0" destOrd="0" presId="urn:microsoft.com/office/officeart/2008/layout/VerticalCurvedList"/>
    <dgm:cxn modelId="{9FB3A165-6F5D-4B67-80C5-7CD2B61E8657}" type="presOf" srcId="{D4D44ECE-FA5F-4FE0-84AF-090ABDC3DD29}" destId="{B781E13C-0A51-412B-9BA3-B95807148354}" srcOrd="0" destOrd="0" presId="urn:microsoft.com/office/officeart/2008/layout/VerticalCurvedList"/>
    <dgm:cxn modelId="{353FE6DF-0002-44EF-9EFA-3833E0155AC4}" type="presOf" srcId="{5A2F0EA7-2CB4-40F0-A18A-31B8CC07D86C}" destId="{366BEC4C-8A01-4059-AC4C-30B7761B07D4}" srcOrd="0" destOrd="0" presId="urn:microsoft.com/office/officeart/2008/layout/VerticalCurvedList"/>
    <dgm:cxn modelId="{6D7F4DAF-9163-43EE-AE7E-B44AB42FD0F7}" srcId="{5A2F0EA7-2CB4-40F0-A18A-31B8CC07D86C}" destId="{0C4EE9B9-57D0-4448-9875-4B6CCB0AC582}" srcOrd="4" destOrd="0" parTransId="{0415015F-E2C0-4C3A-A22A-D8EFAA193C55}" sibTransId="{7C2D9E02-2DE1-4338-8F7C-CB8E65078FD6}"/>
    <dgm:cxn modelId="{EC9FD1AC-2533-49EB-B7F1-9A32C9C7E4FA}" type="presOf" srcId="{9575813F-CAF9-47E3-852F-73855AAD2E91}" destId="{42DD7E5E-EE21-422C-8816-127AB60D38C9}" srcOrd="0" destOrd="0" presId="urn:microsoft.com/office/officeart/2008/layout/VerticalCurvedList"/>
    <dgm:cxn modelId="{408ABCFE-9B7B-4E76-990B-6C193C3221D8}" srcId="{5A2F0EA7-2CB4-40F0-A18A-31B8CC07D86C}" destId="{CE6B58A4-95AB-4439-9568-175BEABCC474}" srcOrd="8" destOrd="0" parTransId="{EB75A73E-7CD6-4835-A209-E455BF0376D3}" sibTransId="{D68FEF8C-D229-4594-A8C6-D0C96233E90A}"/>
    <dgm:cxn modelId="{93895D1B-9EF9-485B-BD74-E273AE630868}" srcId="{5A2F0EA7-2CB4-40F0-A18A-31B8CC07D86C}" destId="{530450CD-C574-40D7-B393-2726623072D0}" srcOrd="1" destOrd="0" parTransId="{2017D60F-258D-4407-8003-343DD2EDFF94}" sibTransId="{2A4DE300-1575-480B-BA31-CE6C53155671}"/>
    <dgm:cxn modelId="{3F870490-A65F-4C79-AD71-1FEBEF41DD2D}" type="presOf" srcId="{31281B65-713B-4E33-9263-ED7897A1D55A}" destId="{9F3E08EB-D793-4781-A313-82CF375B71AB}" srcOrd="0" destOrd="0" presId="urn:microsoft.com/office/officeart/2008/layout/VerticalCurvedList"/>
    <dgm:cxn modelId="{73FAD816-897C-4407-AB3D-51888BCAFBA7}" type="presOf" srcId="{530450CD-C574-40D7-B393-2726623072D0}" destId="{E279E93E-32FC-40B7-8C0F-BD0DE34AC3D3}" srcOrd="0" destOrd="0" presId="urn:microsoft.com/office/officeart/2008/layout/VerticalCurvedList"/>
    <dgm:cxn modelId="{21C8D321-9AA7-4465-9E53-6198F0A21B82}" type="presOf" srcId="{7332A3EC-1788-4EAD-9134-2A9D9D88F080}" destId="{0372B9C1-A5D7-442B-83B7-D78BBCD9B6B7}" srcOrd="0" destOrd="0" presId="urn:microsoft.com/office/officeart/2008/layout/VerticalCurvedList"/>
    <dgm:cxn modelId="{C9D45290-0952-48F3-AA34-ABDAB0F02329}" srcId="{5A2F0EA7-2CB4-40F0-A18A-31B8CC07D86C}" destId="{7332A3EC-1788-4EAD-9134-2A9D9D88F080}" srcOrd="5" destOrd="0" parTransId="{1610F911-9607-4744-87A0-EC4B9E67723F}" sibTransId="{0E09DC13-468A-43A3-BB8E-502A6A25D598}"/>
    <dgm:cxn modelId="{E527CC72-8133-406E-8D88-27A23E48AA62}" type="presOf" srcId="{7B95EF84-53DA-4171-A4C8-8880F20AD86A}" destId="{09335120-4B69-4C08-AC24-E3FEA76E08F0}" srcOrd="0" destOrd="0" presId="urn:microsoft.com/office/officeart/2008/layout/VerticalCurvedList"/>
    <dgm:cxn modelId="{B3193CA1-EE66-4A48-93AE-28F2DD95741D}" srcId="{5A2F0EA7-2CB4-40F0-A18A-31B8CC07D86C}" destId="{9575813F-CAF9-47E3-852F-73855AAD2E91}" srcOrd="3" destOrd="0" parTransId="{1E48B6EB-57CC-4A3D-BCA5-ABF27A3497F9}" sibTransId="{A9E90234-EAFC-49FE-9BB4-EF6CA1069DC0}"/>
    <dgm:cxn modelId="{870B7FE9-A6CB-4E1B-9B54-EE3275691575}" srcId="{5A2F0EA7-2CB4-40F0-A18A-31B8CC07D86C}" destId="{52871CF7-AFFD-46BF-8E95-C6A10B843EF1}" srcOrd="7" destOrd="0" parTransId="{4B250B64-C743-4316-9862-EC1F6EE1496C}" sibTransId="{1C568966-34B1-4F1A-B003-E46AF03BC0BA}"/>
    <dgm:cxn modelId="{C54C2CD1-27E9-4BC4-AD44-31416D990508}" type="presParOf" srcId="{366BEC4C-8A01-4059-AC4C-30B7761B07D4}" destId="{07E0B9BB-CC86-442A-A8E3-217E2DF60861}" srcOrd="0" destOrd="0" presId="urn:microsoft.com/office/officeart/2008/layout/VerticalCurvedList"/>
    <dgm:cxn modelId="{F83708B9-C705-459C-868A-F7F2E42CCAFC}" type="presParOf" srcId="{07E0B9BB-CC86-442A-A8E3-217E2DF60861}" destId="{02C4976A-0F81-41A0-90E5-F48B25F9F1AB}" srcOrd="0" destOrd="0" presId="urn:microsoft.com/office/officeart/2008/layout/VerticalCurvedList"/>
    <dgm:cxn modelId="{BA0303A1-3CEB-4C56-9C2A-3E0AE5B4430D}" type="presParOf" srcId="{02C4976A-0F81-41A0-90E5-F48B25F9F1AB}" destId="{1AF86C23-7E9F-4BE6-98B2-69140CEB959F}" srcOrd="0" destOrd="0" presId="urn:microsoft.com/office/officeart/2008/layout/VerticalCurvedList"/>
    <dgm:cxn modelId="{1E8AC158-1F86-417F-A5B6-CF9AD0DB097F}" type="presParOf" srcId="{02C4976A-0F81-41A0-90E5-F48B25F9F1AB}" destId="{09335120-4B69-4C08-AC24-E3FEA76E08F0}" srcOrd="1" destOrd="0" presId="urn:microsoft.com/office/officeart/2008/layout/VerticalCurvedList"/>
    <dgm:cxn modelId="{41142686-11B0-48FC-AEA8-DE5D1CEEE935}" type="presParOf" srcId="{02C4976A-0F81-41A0-90E5-F48B25F9F1AB}" destId="{74632C0F-B942-4FA5-9CB3-39372B8223A2}" srcOrd="2" destOrd="0" presId="urn:microsoft.com/office/officeart/2008/layout/VerticalCurvedList"/>
    <dgm:cxn modelId="{82913FDA-AAF6-4B44-AF42-95E5AB620E96}" type="presParOf" srcId="{02C4976A-0F81-41A0-90E5-F48B25F9F1AB}" destId="{C3292C69-F6CF-4A69-BDE6-AE1686FF2C52}" srcOrd="3" destOrd="0" presId="urn:microsoft.com/office/officeart/2008/layout/VerticalCurvedList"/>
    <dgm:cxn modelId="{BFFC745A-001B-4F3C-BBA5-C4E6D55716EA}" type="presParOf" srcId="{07E0B9BB-CC86-442A-A8E3-217E2DF60861}" destId="{9F3E08EB-D793-4781-A313-82CF375B71AB}" srcOrd="1" destOrd="0" presId="urn:microsoft.com/office/officeart/2008/layout/VerticalCurvedList"/>
    <dgm:cxn modelId="{659F9FD4-F49C-4B41-A026-D1BC8F8564D5}" type="presParOf" srcId="{07E0B9BB-CC86-442A-A8E3-217E2DF60861}" destId="{89D6DCC7-3D8D-4322-9BF7-3252C7AF7684}" srcOrd="2" destOrd="0" presId="urn:microsoft.com/office/officeart/2008/layout/VerticalCurvedList"/>
    <dgm:cxn modelId="{9733D53A-780B-4DE6-AE0E-32318323C6D3}" type="presParOf" srcId="{89D6DCC7-3D8D-4322-9BF7-3252C7AF7684}" destId="{9EE5BF11-9536-4824-9562-67F49E5AEDC1}" srcOrd="0" destOrd="0" presId="urn:microsoft.com/office/officeart/2008/layout/VerticalCurvedList"/>
    <dgm:cxn modelId="{7894C69D-81F1-4CAB-8E8A-B98E4D776F74}" type="presParOf" srcId="{07E0B9BB-CC86-442A-A8E3-217E2DF60861}" destId="{E279E93E-32FC-40B7-8C0F-BD0DE34AC3D3}" srcOrd="3" destOrd="0" presId="urn:microsoft.com/office/officeart/2008/layout/VerticalCurvedList"/>
    <dgm:cxn modelId="{877E4CCE-CFD0-448F-BC61-E46B000850EB}" type="presParOf" srcId="{07E0B9BB-CC86-442A-A8E3-217E2DF60861}" destId="{5D271568-B491-4DCE-A38C-5065077CF571}" srcOrd="4" destOrd="0" presId="urn:microsoft.com/office/officeart/2008/layout/VerticalCurvedList"/>
    <dgm:cxn modelId="{11F84820-2976-4668-9197-08C29BAE402B}" type="presParOf" srcId="{5D271568-B491-4DCE-A38C-5065077CF571}" destId="{F12971F2-D814-42EE-BC32-5B7386BE27D1}" srcOrd="0" destOrd="0" presId="urn:microsoft.com/office/officeart/2008/layout/VerticalCurvedList"/>
    <dgm:cxn modelId="{253D8000-C515-4A5C-A615-93564A93C659}" type="presParOf" srcId="{07E0B9BB-CC86-442A-A8E3-217E2DF60861}" destId="{B781E13C-0A51-412B-9BA3-B95807148354}" srcOrd="5" destOrd="0" presId="urn:microsoft.com/office/officeart/2008/layout/VerticalCurvedList"/>
    <dgm:cxn modelId="{1059AF5B-137A-4F31-9C4B-46F1FE9981D1}" type="presParOf" srcId="{07E0B9BB-CC86-442A-A8E3-217E2DF60861}" destId="{0E467619-B36D-4CF5-8ACA-3FD02E2CF8D5}" srcOrd="6" destOrd="0" presId="urn:microsoft.com/office/officeart/2008/layout/VerticalCurvedList"/>
    <dgm:cxn modelId="{B769076F-C26C-4B76-A09D-4B698ABD0A3A}" type="presParOf" srcId="{0E467619-B36D-4CF5-8ACA-3FD02E2CF8D5}" destId="{B7EECB9D-6EAA-4F08-8E5A-55EC37CE93F4}" srcOrd="0" destOrd="0" presId="urn:microsoft.com/office/officeart/2008/layout/VerticalCurvedList"/>
    <dgm:cxn modelId="{4D05CEB9-D1DB-43EF-8C62-D097A1A58EDE}" type="presParOf" srcId="{07E0B9BB-CC86-442A-A8E3-217E2DF60861}" destId="{42DD7E5E-EE21-422C-8816-127AB60D38C9}" srcOrd="7" destOrd="0" presId="urn:microsoft.com/office/officeart/2008/layout/VerticalCurvedList"/>
    <dgm:cxn modelId="{33F7E220-62B9-4CE0-8221-9C1259A55AB5}" type="presParOf" srcId="{07E0B9BB-CC86-442A-A8E3-217E2DF60861}" destId="{767E9F3A-197C-4651-9FB4-53C50EDF7761}" srcOrd="8" destOrd="0" presId="urn:microsoft.com/office/officeart/2008/layout/VerticalCurvedList"/>
    <dgm:cxn modelId="{37BD8272-75BA-4537-A4CA-F926A1C1C955}" type="presParOf" srcId="{767E9F3A-197C-4651-9FB4-53C50EDF7761}" destId="{CFB0C303-F82C-4A78-8125-83E8E608A587}" srcOrd="0" destOrd="0" presId="urn:microsoft.com/office/officeart/2008/layout/VerticalCurvedList"/>
    <dgm:cxn modelId="{E2008C1C-256C-46F1-A753-FE01D0F4EA93}" type="presParOf" srcId="{07E0B9BB-CC86-442A-A8E3-217E2DF60861}" destId="{BD223A5C-72EF-477C-AB4D-CB5C2159635D}" srcOrd="9" destOrd="0" presId="urn:microsoft.com/office/officeart/2008/layout/VerticalCurvedList"/>
    <dgm:cxn modelId="{9198D1FB-4CFF-439B-8399-A98EF0A2452E}" type="presParOf" srcId="{07E0B9BB-CC86-442A-A8E3-217E2DF60861}" destId="{CAF105A4-9E7D-4348-8449-F62E7BD9B11C}" srcOrd="10" destOrd="0" presId="urn:microsoft.com/office/officeart/2008/layout/VerticalCurvedList"/>
    <dgm:cxn modelId="{075F12BD-5875-4311-8D2A-0CAF38CF69E8}" type="presParOf" srcId="{CAF105A4-9E7D-4348-8449-F62E7BD9B11C}" destId="{52B0BD93-583A-4E04-8662-6F03076F06D3}" srcOrd="0" destOrd="0" presId="urn:microsoft.com/office/officeart/2008/layout/VerticalCurvedList"/>
    <dgm:cxn modelId="{272DA000-91C6-4389-9E82-A7AFD123D40A}" type="presParOf" srcId="{07E0B9BB-CC86-442A-A8E3-217E2DF60861}" destId="{0372B9C1-A5D7-442B-83B7-D78BBCD9B6B7}" srcOrd="11" destOrd="0" presId="urn:microsoft.com/office/officeart/2008/layout/VerticalCurvedList"/>
    <dgm:cxn modelId="{FB72ADD4-F2CA-49D1-9CD9-C278F29EC7BE}" type="presParOf" srcId="{07E0B9BB-CC86-442A-A8E3-217E2DF60861}" destId="{2FD8F8A0-E81F-4A67-A7EC-E14252C49930}" srcOrd="12" destOrd="0" presId="urn:microsoft.com/office/officeart/2008/layout/VerticalCurvedList"/>
    <dgm:cxn modelId="{4877DCE0-72CD-48CC-A6FC-606FA036F911}" type="presParOf" srcId="{2FD8F8A0-E81F-4A67-A7EC-E14252C49930}" destId="{668A63D7-F2CC-45D3-B693-438487EFB781}" srcOrd="0" destOrd="0" presId="urn:microsoft.com/office/officeart/2008/layout/VerticalCurvedList"/>
    <dgm:cxn modelId="{8B78E4A2-781A-48FD-AB51-9B103705A8B7}" type="presParOf" srcId="{07E0B9BB-CC86-442A-A8E3-217E2DF60861}" destId="{AD629BD5-0DB1-4187-AC11-0C0CA9F70BFB}" srcOrd="13" destOrd="0" presId="urn:microsoft.com/office/officeart/2008/layout/VerticalCurvedList"/>
    <dgm:cxn modelId="{2C0B6977-BA5B-4C37-A9D5-E4B0254AD272}" type="presParOf" srcId="{07E0B9BB-CC86-442A-A8E3-217E2DF60861}" destId="{D3E01FA0-9DE4-4245-89DC-52D87FB747F9}" srcOrd="14" destOrd="0" presId="urn:microsoft.com/office/officeart/2008/layout/VerticalCurvedList"/>
    <dgm:cxn modelId="{3B31466A-7597-4307-B4A0-DD6CFBCA66F3}" type="presParOf" srcId="{D3E01FA0-9DE4-4245-89DC-52D87FB747F9}" destId="{CF733485-94F7-4520-9519-92DFF0497A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B3651B-3930-4469-ABDF-ECA4C92098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03E03-EFD7-47B9-ACBD-FBFAE8AF6EEB}">
      <dgm:prSet/>
      <dgm:spPr>
        <a:ln>
          <a:solidFill>
            <a:schemeClr val="accent1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Педагог- батьки-</a:t>
          </a:r>
          <a:r>
            <a:rPr lang="ru-RU" baseline="0" dirty="0" err="1" smtClean="0">
              <a:latin typeface="Times New Roman" pitchFamily="18" charset="0"/>
              <a:cs typeface="Times New Roman" pitchFamily="18" charset="0"/>
            </a:rPr>
            <a:t>діти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C913DA3-D118-4D83-9AFD-B6548784F000}" type="parTrans" cxnId="{0AFE784A-1CA3-4A98-99FC-BF4379CD700A}">
      <dgm:prSet/>
      <dgm:spPr/>
      <dgm:t>
        <a:bodyPr/>
        <a:lstStyle/>
        <a:p>
          <a:endParaRPr lang="ru-RU"/>
        </a:p>
      </dgm:t>
    </dgm:pt>
    <dgm:pt modelId="{DD375F9B-BDD6-419E-864B-508516425781}" type="sibTrans" cxnId="{0AFE784A-1CA3-4A98-99FC-BF4379CD700A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6AE584B-C8CB-4059-BBB5-2957C2176214}">
      <dgm:prSet/>
      <dgm:spPr>
        <a:ln>
          <a:solidFill>
            <a:schemeClr val="accent1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Педагог-</a:t>
          </a:r>
          <a:r>
            <a:rPr lang="ru-RU" baseline="0" dirty="0" err="1" smtClean="0">
              <a:latin typeface="Times New Roman" pitchFamily="18" charset="0"/>
              <a:cs typeface="Times New Roman" pitchFamily="18" charset="0"/>
            </a:rPr>
            <a:t>діти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FD2DCB6-778F-4FDC-8E8B-7140C15A5051}" type="parTrans" cxnId="{D4DC2B2B-6DA2-4B13-80BF-72BD9E9B2C11}">
      <dgm:prSet/>
      <dgm:spPr/>
      <dgm:t>
        <a:bodyPr/>
        <a:lstStyle/>
        <a:p>
          <a:endParaRPr lang="ru-RU"/>
        </a:p>
      </dgm:t>
    </dgm:pt>
    <dgm:pt modelId="{90B7B02C-D376-48F6-B1C6-4AFACD7CCB8F}" type="sibTrans" cxnId="{D4DC2B2B-6DA2-4B13-80BF-72BD9E9B2C11}">
      <dgm:prSet/>
      <dgm:spPr>
        <a:solidFill>
          <a:srgbClr val="7030A0"/>
        </a:solidFill>
        <a:ln>
          <a:solidFill>
            <a:schemeClr val="accent6">
              <a:lumMod val="75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FBB45F8B-BC1F-4B4E-9AC4-69C07A9DAC15}">
      <dgm:prSet/>
      <dgm:spPr>
        <a:ln>
          <a:solidFill>
            <a:schemeClr val="accent1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Батьки-</a:t>
          </a:r>
          <a:r>
            <a:rPr lang="ru-RU" baseline="0" dirty="0" err="1" smtClean="0">
              <a:latin typeface="Times New Roman" pitchFamily="18" charset="0"/>
              <a:cs typeface="Times New Roman" pitchFamily="18" charset="0"/>
            </a:rPr>
            <a:t>діти</a:t>
          </a:r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-педагог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31694B5-49B5-44EF-84DE-98BC87F0DE54}" type="parTrans" cxnId="{A8D57801-E48C-4A26-ADA9-CF209B09C060}">
      <dgm:prSet/>
      <dgm:spPr/>
      <dgm:t>
        <a:bodyPr/>
        <a:lstStyle/>
        <a:p>
          <a:endParaRPr lang="ru-RU"/>
        </a:p>
      </dgm:t>
    </dgm:pt>
    <dgm:pt modelId="{5B97706D-5800-4B91-BBB6-505439311343}" type="sibTrans" cxnId="{A8D57801-E48C-4A26-ADA9-CF209B09C060}">
      <dgm:prSet/>
      <dgm:spPr/>
      <dgm:t>
        <a:bodyPr/>
        <a:lstStyle/>
        <a:p>
          <a:endParaRPr lang="ru-RU"/>
        </a:p>
      </dgm:t>
    </dgm:pt>
    <dgm:pt modelId="{B3DABC13-3332-4327-BD23-7C3E70D786DC}" type="pres">
      <dgm:prSet presAssocID="{F8B3651B-3930-4469-ABDF-ECA4C92098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22025-4A8E-4A19-A8B1-18DE2020E688}" type="pres">
      <dgm:prSet presAssocID="{49603E03-EFD7-47B9-ACBD-FBFAE8AF6E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85593-C13F-4A31-91FA-EA7245279CF7}" type="pres">
      <dgm:prSet presAssocID="{DD375F9B-BDD6-419E-864B-50851642578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DE8928A-7D86-4551-96B8-B0DB48C3A73C}" type="pres">
      <dgm:prSet presAssocID="{DD375F9B-BDD6-419E-864B-50851642578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085ECB8-83AD-45E9-BD2F-2B95D2E4675E}" type="pres">
      <dgm:prSet presAssocID="{26AE584B-C8CB-4059-BBB5-2957C21762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CA6A6-571D-4457-9F36-3A5CE1BCDD7C}" type="pres">
      <dgm:prSet presAssocID="{90B7B02C-D376-48F6-B1C6-4AFACD7CCB8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BEE21EC-5556-4F93-AECF-EA21746F30A3}" type="pres">
      <dgm:prSet presAssocID="{90B7B02C-D376-48F6-B1C6-4AFACD7CCB8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A1E5174-442B-4260-8B9B-DE61F6CCC1F1}" type="pres">
      <dgm:prSet presAssocID="{FBB45F8B-BC1F-4B4E-9AC4-69C07A9DAC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EBA3AE-50FE-42AA-AEBA-750CD6E06EE3}" type="presOf" srcId="{90B7B02C-D376-48F6-B1C6-4AFACD7CCB8F}" destId="{ABEE21EC-5556-4F93-AECF-EA21746F30A3}" srcOrd="1" destOrd="0" presId="urn:microsoft.com/office/officeart/2005/8/layout/process1"/>
    <dgm:cxn modelId="{CA0003EF-DBC9-4E45-94D9-A4436940EEED}" type="presOf" srcId="{DD375F9B-BDD6-419E-864B-508516425781}" destId="{CDE8928A-7D86-4551-96B8-B0DB48C3A73C}" srcOrd="1" destOrd="0" presId="urn:microsoft.com/office/officeart/2005/8/layout/process1"/>
    <dgm:cxn modelId="{DA524799-4282-4A69-BD07-51991EF8AF2D}" type="presOf" srcId="{DD375F9B-BDD6-419E-864B-508516425781}" destId="{1B785593-C13F-4A31-91FA-EA7245279CF7}" srcOrd="0" destOrd="0" presId="urn:microsoft.com/office/officeart/2005/8/layout/process1"/>
    <dgm:cxn modelId="{85E03408-ACEE-44EA-ADB3-7050F3024493}" type="presOf" srcId="{49603E03-EFD7-47B9-ACBD-FBFAE8AF6EEB}" destId="{29822025-4A8E-4A19-A8B1-18DE2020E688}" srcOrd="0" destOrd="0" presId="urn:microsoft.com/office/officeart/2005/8/layout/process1"/>
    <dgm:cxn modelId="{D8C01A82-D467-451A-8594-74EDD65F5063}" type="presOf" srcId="{90B7B02C-D376-48F6-B1C6-4AFACD7CCB8F}" destId="{F43CA6A6-571D-4457-9F36-3A5CE1BCDD7C}" srcOrd="0" destOrd="0" presId="urn:microsoft.com/office/officeart/2005/8/layout/process1"/>
    <dgm:cxn modelId="{5E237C1A-6BBC-4495-918A-C9D256813288}" type="presOf" srcId="{F8B3651B-3930-4469-ABDF-ECA4C9209857}" destId="{B3DABC13-3332-4327-BD23-7C3E70D786DC}" srcOrd="0" destOrd="0" presId="urn:microsoft.com/office/officeart/2005/8/layout/process1"/>
    <dgm:cxn modelId="{C7D1D519-3322-4F57-9CC8-EA4C723AACFF}" type="presOf" srcId="{FBB45F8B-BC1F-4B4E-9AC4-69C07A9DAC15}" destId="{7A1E5174-442B-4260-8B9B-DE61F6CCC1F1}" srcOrd="0" destOrd="0" presId="urn:microsoft.com/office/officeart/2005/8/layout/process1"/>
    <dgm:cxn modelId="{0AFE784A-1CA3-4A98-99FC-BF4379CD700A}" srcId="{F8B3651B-3930-4469-ABDF-ECA4C9209857}" destId="{49603E03-EFD7-47B9-ACBD-FBFAE8AF6EEB}" srcOrd="0" destOrd="0" parTransId="{0C913DA3-D118-4D83-9AFD-B6548784F000}" sibTransId="{DD375F9B-BDD6-419E-864B-508516425781}"/>
    <dgm:cxn modelId="{A8D57801-E48C-4A26-ADA9-CF209B09C060}" srcId="{F8B3651B-3930-4469-ABDF-ECA4C9209857}" destId="{FBB45F8B-BC1F-4B4E-9AC4-69C07A9DAC15}" srcOrd="2" destOrd="0" parTransId="{831694B5-49B5-44EF-84DE-98BC87F0DE54}" sibTransId="{5B97706D-5800-4B91-BBB6-505439311343}"/>
    <dgm:cxn modelId="{FA688D95-F5E0-4987-ABA7-CD19A9AC85FE}" type="presOf" srcId="{26AE584B-C8CB-4059-BBB5-2957C2176214}" destId="{1085ECB8-83AD-45E9-BD2F-2B95D2E4675E}" srcOrd="0" destOrd="0" presId="urn:microsoft.com/office/officeart/2005/8/layout/process1"/>
    <dgm:cxn modelId="{D4DC2B2B-6DA2-4B13-80BF-72BD9E9B2C11}" srcId="{F8B3651B-3930-4469-ABDF-ECA4C9209857}" destId="{26AE584B-C8CB-4059-BBB5-2957C2176214}" srcOrd="1" destOrd="0" parTransId="{DFD2DCB6-778F-4FDC-8E8B-7140C15A5051}" sibTransId="{90B7B02C-D376-48F6-B1C6-4AFACD7CCB8F}"/>
    <dgm:cxn modelId="{80D96D3B-E86D-4605-B9D0-F0EAC34A37A3}" type="presParOf" srcId="{B3DABC13-3332-4327-BD23-7C3E70D786DC}" destId="{29822025-4A8E-4A19-A8B1-18DE2020E688}" srcOrd="0" destOrd="0" presId="urn:microsoft.com/office/officeart/2005/8/layout/process1"/>
    <dgm:cxn modelId="{A130BB93-0547-4A75-88D2-6D8F9604D9CC}" type="presParOf" srcId="{B3DABC13-3332-4327-BD23-7C3E70D786DC}" destId="{1B785593-C13F-4A31-91FA-EA7245279CF7}" srcOrd="1" destOrd="0" presId="urn:microsoft.com/office/officeart/2005/8/layout/process1"/>
    <dgm:cxn modelId="{2A92597C-8DEA-41D9-8B28-CCB42F825BD3}" type="presParOf" srcId="{1B785593-C13F-4A31-91FA-EA7245279CF7}" destId="{CDE8928A-7D86-4551-96B8-B0DB48C3A73C}" srcOrd="0" destOrd="0" presId="urn:microsoft.com/office/officeart/2005/8/layout/process1"/>
    <dgm:cxn modelId="{CCBDFB6C-4EF3-4833-88FA-78A46E6759A6}" type="presParOf" srcId="{B3DABC13-3332-4327-BD23-7C3E70D786DC}" destId="{1085ECB8-83AD-45E9-BD2F-2B95D2E4675E}" srcOrd="2" destOrd="0" presId="urn:microsoft.com/office/officeart/2005/8/layout/process1"/>
    <dgm:cxn modelId="{0E100FA5-6AB5-4999-8990-F53F7819CB80}" type="presParOf" srcId="{B3DABC13-3332-4327-BD23-7C3E70D786DC}" destId="{F43CA6A6-571D-4457-9F36-3A5CE1BCDD7C}" srcOrd="3" destOrd="0" presId="urn:microsoft.com/office/officeart/2005/8/layout/process1"/>
    <dgm:cxn modelId="{07290A2C-CA47-4BB7-A705-BF58F29A5A0C}" type="presParOf" srcId="{F43CA6A6-571D-4457-9F36-3A5CE1BCDD7C}" destId="{ABEE21EC-5556-4F93-AECF-EA21746F30A3}" srcOrd="0" destOrd="0" presId="urn:microsoft.com/office/officeart/2005/8/layout/process1"/>
    <dgm:cxn modelId="{F27D7895-0BC5-44EF-9D65-449716F5603E}" type="presParOf" srcId="{B3DABC13-3332-4327-BD23-7C3E70D786DC}" destId="{7A1E5174-442B-4260-8B9B-DE61F6CCC1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61ABB2-7A76-4ECF-BCE4-5CD489C66857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A784E3-5B7D-4F89-990D-27D65CF8F97E}">
      <dgm:prSet custT="1"/>
      <dgm:spPr/>
      <dgm:t>
        <a:bodyPr/>
        <a:lstStyle/>
        <a:p>
          <a:pPr rtl="0"/>
          <a:r>
            <a:rPr lang="uk-UA" sz="1800" b="1" u="none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Рубрика «Сучасне </a:t>
          </a:r>
          <a:r>
            <a:rPr lang="uk-UA" sz="1800" b="1" u="none" baseline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дошкілля</a:t>
          </a:r>
          <a:r>
            <a:rPr lang="uk-UA" sz="1800" b="1" u="none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під крилами захист</a:t>
          </a:r>
          <a:r>
            <a:rPr lang="uk-UA" sz="1800" b="1" u="none" baseline="0" dirty="0" smtClean="0">
              <a:latin typeface="Times New Roman" pitchFamily="18" charset="0"/>
              <a:cs typeface="Times New Roman" pitchFamily="18" charset="0"/>
            </a:rPr>
            <a:t>у»; </a:t>
          </a:r>
          <a:endParaRPr lang="en-US" sz="1800" b="1" u="none" dirty="0">
            <a:latin typeface="Times New Roman" pitchFamily="18" charset="0"/>
            <a:cs typeface="Times New Roman" pitchFamily="18" charset="0"/>
          </a:endParaRPr>
        </a:p>
      </dgm:t>
    </dgm:pt>
    <dgm:pt modelId="{8E0AC587-EBC8-4D91-8EC8-6F60D045E730}" type="parTrans" cxnId="{C1E80664-E4CB-42B1-A1AA-C5C33BAA8CAC}">
      <dgm:prSet/>
      <dgm:spPr/>
      <dgm:t>
        <a:bodyPr/>
        <a:lstStyle/>
        <a:p>
          <a:endParaRPr lang="ru-RU"/>
        </a:p>
      </dgm:t>
    </dgm:pt>
    <dgm:pt modelId="{029F3E71-48BC-4D30-906A-776F9B4718A9}" type="sibTrans" cxnId="{C1E80664-E4CB-42B1-A1AA-C5C33BAA8CAC}">
      <dgm:prSet/>
      <dgm:spPr/>
      <dgm:t>
        <a:bodyPr/>
        <a:lstStyle/>
        <a:p>
          <a:endParaRPr lang="ru-RU"/>
        </a:p>
      </dgm:t>
    </dgm:pt>
    <dgm:pt modelId="{98AECEA1-C8D3-4CFA-8F4E-2C47F4287E5B}">
      <dgm:prSet custT="1"/>
      <dgm:spPr/>
      <dgm:t>
        <a:bodyPr/>
        <a:lstStyle/>
        <a:p>
          <a:pPr rtl="0"/>
          <a:r>
            <a:rPr lang="uk-UA" sz="1800" b="1" u="none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Платформа розвитку дошкільнят «НУМО»</a:t>
          </a:r>
          <a:r>
            <a:rPr lang="uk-UA" sz="1600" b="1" u="none" baseline="0" dirty="0" smtClean="0"/>
            <a:t>; </a:t>
          </a:r>
          <a:endParaRPr lang="en-US" sz="1600" b="1" u="none" dirty="0"/>
        </a:p>
      </dgm:t>
    </dgm:pt>
    <dgm:pt modelId="{12D0AE15-1909-433C-BFF7-4238C64A73AF}" type="parTrans" cxnId="{95CA9354-0086-46E6-B32B-7A86062D0141}">
      <dgm:prSet/>
      <dgm:spPr/>
      <dgm:t>
        <a:bodyPr/>
        <a:lstStyle/>
        <a:p>
          <a:endParaRPr lang="ru-RU"/>
        </a:p>
      </dgm:t>
    </dgm:pt>
    <dgm:pt modelId="{18B8DA94-9123-4FD0-B3FB-89203511A06F}" type="sibTrans" cxnId="{95CA9354-0086-46E6-B32B-7A86062D0141}">
      <dgm:prSet/>
      <dgm:spPr/>
      <dgm:t>
        <a:bodyPr/>
        <a:lstStyle/>
        <a:p>
          <a:endParaRPr lang="ru-RU"/>
        </a:p>
      </dgm:t>
    </dgm:pt>
    <dgm:pt modelId="{B3F93558-ADA6-4F61-958B-514506114041}">
      <dgm:prSet custT="1"/>
      <dgm:spPr/>
      <dgm:t>
        <a:bodyPr/>
        <a:lstStyle/>
        <a:p>
          <a:pPr rtl="0"/>
          <a:r>
            <a:rPr lang="uk-UA" sz="1800" b="1" u="none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Поради з надання першої психологічної допомоги людям, які пережили кризову подію; </a:t>
          </a:r>
          <a:endParaRPr lang="en-US" sz="1800" b="1" u="none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9C197F-DC04-4D8E-A596-AD220851ADC7}" type="parTrans" cxnId="{C5AB13BE-C67E-4DA9-B38D-082F3511026A}">
      <dgm:prSet/>
      <dgm:spPr/>
      <dgm:t>
        <a:bodyPr/>
        <a:lstStyle/>
        <a:p>
          <a:endParaRPr lang="ru-RU"/>
        </a:p>
      </dgm:t>
    </dgm:pt>
    <dgm:pt modelId="{A1BA7D58-3ED2-46E3-B0BD-F2D90881B98C}" type="sibTrans" cxnId="{C5AB13BE-C67E-4DA9-B38D-082F3511026A}">
      <dgm:prSet/>
      <dgm:spPr/>
      <dgm:t>
        <a:bodyPr/>
        <a:lstStyle/>
        <a:p>
          <a:endParaRPr lang="ru-RU"/>
        </a:p>
      </dgm:t>
    </dgm:pt>
    <dgm:pt modelId="{BB9DB3E0-8F82-4A92-8CB2-2EA22CD3E0DB}">
      <dgm:prSet custT="1"/>
      <dgm:spPr/>
      <dgm:t>
        <a:bodyPr/>
        <a:lstStyle/>
        <a:p>
          <a:pPr rtl="0"/>
          <a:r>
            <a:rPr lang="uk-UA" sz="1800" b="1" u="none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Поради від експертів ЮНІСЕФ «Як підтримати дітей у стресових ситуаціях»; </a:t>
          </a:r>
          <a:endParaRPr lang="en-US" sz="1800" b="1" u="none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9451DA-901B-4942-8CFA-52E84BCEFB1E}" type="parTrans" cxnId="{A1B1B5AE-B850-445C-B516-01357227994C}">
      <dgm:prSet/>
      <dgm:spPr/>
      <dgm:t>
        <a:bodyPr/>
        <a:lstStyle/>
        <a:p>
          <a:endParaRPr lang="ru-RU"/>
        </a:p>
      </dgm:t>
    </dgm:pt>
    <dgm:pt modelId="{585F48FC-61AD-4FA1-87B9-030A9FD7EDF5}" type="sibTrans" cxnId="{A1B1B5AE-B850-445C-B516-01357227994C}">
      <dgm:prSet/>
      <dgm:spPr/>
      <dgm:t>
        <a:bodyPr/>
        <a:lstStyle/>
        <a:p>
          <a:endParaRPr lang="ru-RU"/>
        </a:p>
      </dgm:t>
    </dgm:pt>
    <dgm:pt modelId="{1DAA6D19-A83D-4B0D-B1BE-9B7FBBA96CCB}">
      <dgm:prSet custT="1"/>
      <dgm:spPr/>
      <dgm:t>
        <a:bodyPr/>
        <a:lstStyle/>
        <a:p>
          <a:pPr rtl="0"/>
          <a:r>
            <a:rPr lang="uk-UA" sz="1800" b="1" u="none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Інформаційний комікс для дітей «Поради від захисника України»; </a:t>
          </a:r>
          <a:endParaRPr lang="en-US" sz="1800" b="1" u="none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F527EB-23E9-4228-B355-0C0D6A3F8C09}" type="parTrans" cxnId="{3EE85F28-908F-4316-BF2C-A5FAFD779B92}">
      <dgm:prSet/>
      <dgm:spPr/>
      <dgm:t>
        <a:bodyPr/>
        <a:lstStyle/>
        <a:p>
          <a:endParaRPr lang="ru-RU"/>
        </a:p>
      </dgm:t>
    </dgm:pt>
    <dgm:pt modelId="{A766ECB8-9995-48CD-8475-5E77EDDF6543}" type="sibTrans" cxnId="{3EE85F28-908F-4316-BF2C-A5FAFD779B92}">
      <dgm:prSet/>
      <dgm:spPr/>
      <dgm:t>
        <a:bodyPr/>
        <a:lstStyle/>
        <a:p>
          <a:endParaRPr lang="ru-RU"/>
        </a:p>
      </dgm:t>
    </dgm:pt>
    <dgm:pt modelId="{C06C748C-7F81-416B-A67C-50CDB5F9D901}">
      <dgm:prSet custT="1"/>
      <dgm:spPr/>
      <dgm:t>
        <a:bodyPr/>
        <a:lstStyle/>
        <a:p>
          <a:pPr rtl="0"/>
          <a:r>
            <a:rPr lang="uk-UA" sz="1800" b="1" u="none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Хрестоматія для дітей дошкільного віку «Моя країна – Україна» з</a:t>
          </a:r>
          <a:r>
            <a:rPr lang="uk-UA" sz="1600" b="1" u="none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u="none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національно-патріотичного виховання. </a:t>
          </a:r>
          <a:endParaRPr lang="en-US" sz="1800" b="1" u="none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946C39-4FC2-40FA-8163-4DD576C0E72C}" type="parTrans" cxnId="{EAE1ADD0-9B64-4F80-BBEE-67F8C3405160}">
      <dgm:prSet/>
      <dgm:spPr/>
      <dgm:t>
        <a:bodyPr/>
        <a:lstStyle/>
        <a:p>
          <a:endParaRPr lang="ru-RU"/>
        </a:p>
      </dgm:t>
    </dgm:pt>
    <dgm:pt modelId="{697C4B68-F4F6-4B18-8BAD-50FD9480E7AC}" type="sibTrans" cxnId="{EAE1ADD0-9B64-4F80-BBEE-67F8C3405160}">
      <dgm:prSet/>
      <dgm:spPr/>
      <dgm:t>
        <a:bodyPr/>
        <a:lstStyle/>
        <a:p>
          <a:endParaRPr lang="ru-RU"/>
        </a:p>
      </dgm:t>
    </dgm:pt>
    <dgm:pt modelId="{1649D09F-B5C2-4F94-A8D4-B4CC85F5D433}" type="pres">
      <dgm:prSet presAssocID="{B661ABB2-7A76-4ECF-BCE4-5CD489C6685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CC982D-9421-4B79-AA21-9E5EC61C4721}" type="pres">
      <dgm:prSet presAssocID="{47A784E3-5B7D-4F89-990D-27D65CF8F97E}" presName="circ1" presStyleLbl="vennNode1" presStyleIdx="0" presStyleCnt="6"/>
      <dgm:spPr/>
    </dgm:pt>
    <dgm:pt modelId="{DCD8369F-7D51-4826-83CE-6CBB51020949}" type="pres">
      <dgm:prSet presAssocID="{47A784E3-5B7D-4F89-990D-27D65CF8F9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F4E83-57B7-439B-A6EF-E4B50357D81D}" type="pres">
      <dgm:prSet presAssocID="{98AECEA1-C8D3-4CFA-8F4E-2C47F4287E5B}" presName="circ2" presStyleLbl="vennNode1" presStyleIdx="1" presStyleCnt="6"/>
      <dgm:spPr/>
    </dgm:pt>
    <dgm:pt modelId="{CE881BA7-DFA5-47A7-89BC-3FFCC700194C}" type="pres">
      <dgm:prSet presAssocID="{98AECEA1-C8D3-4CFA-8F4E-2C47F4287E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BED38-16E2-4E71-AFD5-C3D80FDB8A52}" type="pres">
      <dgm:prSet presAssocID="{B3F93558-ADA6-4F61-958B-514506114041}" presName="circ3" presStyleLbl="vennNode1" presStyleIdx="2" presStyleCnt="6"/>
      <dgm:spPr/>
    </dgm:pt>
    <dgm:pt modelId="{E749B9A8-8963-4ABA-8B7A-5ED68B6E1F00}" type="pres">
      <dgm:prSet presAssocID="{B3F93558-ADA6-4F61-958B-5145061140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6A33E-4896-45C2-86A9-0CE1CB5EE3B3}" type="pres">
      <dgm:prSet presAssocID="{BB9DB3E0-8F82-4A92-8CB2-2EA22CD3E0DB}" presName="circ4" presStyleLbl="vennNode1" presStyleIdx="3" presStyleCnt="6"/>
      <dgm:spPr/>
    </dgm:pt>
    <dgm:pt modelId="{955386D0-92C3-4F7E-8DC5-2B1779164B48}" type="pres">
      <dgm:prSet presAssocID="{BB9DB3E0-8F82-4A92-8CB2-2EA22CD3E0D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35624-B991-4EBC-8573-7EA3DDAF06A0}" type="pres">
      <dgm:prSet presAssocID="{1DAA6D19-A83D-4B0D-B1BE-9B7FBBA96CCB}" presName="circ5" presStyleLbl="vennNode1" presStyleIdx="4" presStyleCnt="6"/>
      <dgm:spPr/>
    </dgm:pt>
    <dgm:pt modelId="{210F94E9-BF63-4BE0-849B-99D5A984D651}" type="pres">
      <dgm:prSet presAssocID="{1DAA6D19-A83D-4B0D-B1BE-9B7FBBA96CC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24DBB-6C85-4639-99CB-0BC2A9A871C3}" type="pres">
      <dgm:prSet presAssocID="{C06C748C-7F81-416B-A67C-50CDB5F9D901}" presName="circ6" presStyleLbl="vennNode1" presStyleIdx="5" presStyleCnt="6"/>
      <dgm:spPr/>
    </dgm:pt>
    <dgm:pt modelId="{BF24CEC5-9905-4CC9-9D7E-1EDA4D0B4BA8}" type="pres">
      <dgm:prSet presAssocID="{C06C748C-7F81-416B-A67C-50CDB5F9D90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9EB69-653A-4360-A922-EA91123BE87E}" type="presOf" srcId="{BB9DB3E0-8F82-4A92-8CB2-2EA22CD3E0DB}" destId="{955386D0-92C3-4F7E-8DC5-2B1779164B48}" srcOrd="0" destOrd="0" presId="urn:microsoft.com/office/officeart/2005/8/layout/venn1"/>
    <dgm:cxn modelId="{A1B1B5AE-B850-445C-B516-01357227994C}" srcId="{B661ABB2-7A76-4ECF-BCE4-5CD489C66857}" destId="{BB9DB3E0-8F82-4A92-8CB2-2EA22CD3E0DB}" srcOrd="3" destOrd="0" parTransId="{B79451DA-901B-4942-8CFA-52E84BCEFB1E}" sibTransId="{585F48FC-61AD-4FA1-87B9-030A9FD7EDF5}"/>
    <dgm:cxn modelId="{3584E236-1719-4414-BFC5-ED7045DAEA7E}" type="presOf" srcId="{98AECEA1-C8D3-4CFA-8F4E-2C47F4287E5B}" destId="{CE881BA7-DFA5-47A7-89BC-3FFCC700194C}" srcOrd="0" destOrd="0" presId="urn:microsoft.com/office/officeart/2005/8/layout/venn1"/>
    <dgm:cxn modelId="{95CA9354-0086-46E6-B32B-7A86062D0141}" srcId="{B661ABB2-7A76-4ECF-BCE4-5CD489C66857}" destId="{98AECEA1-C8D3-4CFA-8F4E-2C47F4287E5B}" srcOrd="1" destOrd="0" parTransId="{12D0AE15-1909-433C-BFF7-4238C64A73AF}" sibTransId="{18B8DA94-9123-4FD0-B3FB-89203511A06F}"/>
    <dgm:cxn modelId="{EAE1ADD0-9B64-4F80-BBEE-67F8C3405160}" srcId="{B661ABB2-7A76-4ECF-BCE4-5CD489C66857}" destId="{C06C748C-7F81-416B-A67C-50CDB5F9D901}" srcOrd="5" destOrd="0" parTransId="{7E946C39-4FC2-40FA-8163-4DD576C0E72C}" sibTransId="{697C4B68-F4F6-4B18-8BAD-50FD9480E7AC}"/>
    <dgm:cxn modelId="{63768F3C-2864-4901-874C-3443C9B7BF12}" type="presOf" srcId="{B3F93558-ADA6-4F61-958B-514506114041}" destId="{E749B9A8-8963-4ABA-8B7A-5ED68B6E1F00}" srcOrd="0" destOrd="0" presId="urn:microsoft.com/office/officeart/2005/8/layout/venn1"/>
    <dgm:cxn modelId="{3EE85F28-908F-4316-BF2C-A5FAFD779B92}" srcId="{B661ABB2-7A76-4ECF-BCE4-5CD489C66857}" destId="{1DAA6D19-A83D-4B0D-B1BE-9B7FBBA96CCB}" srcOrd="4" destOrd="0" parTransId="{D1F527EB-23E9-4228-B355-0C0D6A3F8C09}" sibTransId="{A766ECB8-9995-48CD-8475-5E77EDDF6543}"/>
    <dgm:cxn modelId="{C1E80664-E4CB-42B1-A1AA-C5C33BAA8CAC}" srcId="{B661ABB2-7A76-4ECF-BCE4-5CD489C66857}" destId="{47A784E3-5B7D-4F89-990D-27D65CF8F97E}" srcOrd="0" destOrd="0" parTransId="{8E0AC587-EBC8-4D91-8EC8-6F60D045E730}" sibTransId="{029F3E71-48BC-4D30-906A-776F9B4718A9}"/>
    <dgm:cxn modelId="{D599590D-0F32-4A8C-8960-25B979CD4548}" type="presOf" srcId="{B661ABB2-7A76-4ECF-BCE4-5CD489C66857}" destId="{1649D09F-B5C2-4F94-A8D4-B4CC85F5D433}" srcOrd="0" destOrd="0" presId="urn:microsoft.com/office/officeart/2005/8/layout/venn1"/>
    <dgm:cxn modelId="{C5AB13BE-C67E-4DA9-B38D-082F3511026A}" srcId="{B661ABB2-7A76-4ECF-BCE4-5CD489C66857}" destId="{B3F93558-ADA6-4F61-958B-514506114041}" srcOrd="2" destOrd="0" parTransId="{0B9C197F-DC04-4D8E-A596-AD220851ADC7}" sibTransId="{A1BA7D58-3ED2-46E3-B0BD-F2D90881B98C}"/>
    <dgm:cxn modelId="{6D805F1C-0870-448A-B96F-D418B27237B0}" type="presOf" srcId="{1DAA6D19-A83D-4B0D-B1BE-9B7FBBA96CCB}" destId="{210F94E9-BF63-4BE0-849B-99D5A984D651}" srcOrd="0" destOrd="0" presId="urn:microsoft.com/office/officeart/2005/8/layout/venn1"/>
    <dgm:cxn modelId="{A6A3638D-2BE9-4A0A-86AF-C45619C30812}" type="presOf" srcId="{C06C748C-7F81-416B-A67C-50CDB5F9D901}" destId="{BF24CEC5-9905-4CC9-9D7E-1EDA4D0B4BA8}" srcOrd="0" destOrd="0" presId="urn:microsoft.com/office/officeart/2005/8/layout/venn1"/>
    <dgm:cxn modelId="{F4D76D13-DF73-4E49-9510-7B61D37D9C1E}" type="presOf" srcId="{47A784E3-5B7D-4F89-990D-27D65CF8F97E}" destId="{DCD8369F-7D51-4826-83CE-6CBB51020949}" srcOrd="0" destOrd="0" presId="urn:microsoft.com/office/officeart/2005/8/layout/venn1"/>
    <dgm:cxn modelId="{74E63CBC-5E90-47AD-87AD-CA467518EDDE}" type="presParOf" srcId="{1649D09F-B5C2-4F94-A8D4-B4CC85F5D433}" destId="{79CC982D-9421-4B79-AA21-9E5EC61C4721}" srcOrd="0" destOrd="0" presId="urn:microsoft.com/office/officeart/2005/8/layout/venn1"/>
    <dgm:cxn modelId="{208C80D0-3E57-498F-93BA-D846B7EB0CDA}" type="presParOf" srcId="{1649D09F-B5C2-4F94-A8D4-B4CC85F5D433}" destId="{DCD8369F-7D51-4826-83CE-6CBB51020949}" srcOrd="1" destOrd="0" presId="urn:microsoft.com/office/officeart/2005/8/layout/venn1"/>
    <dgm:cxn modelId="{04607DFE-9756-4E97-BDCA-793A598B558E}" type="presParOf" srcId="{1649D09F-B5C2-4F94-A8D4-B4CC85F5D433}" destId="{A64F4E83-57B7-439B-A6EF-E4B50357D81D}" srcOrd="2" destOrd="0" presId="urn:microsoft.com/office/officeart/2005/8/layout/venn1"/>
    <dgm:cxn modelId="{11E92AEE-24D0-4E14-AD10-5335CA934615}" type="presParOf" srcId="{1649D09F-B5C2-4F94-A8D4-B4CC85F5D433}" destId="{CE881BA7-DFA5-47A7-89BC-3FFCC700194C}" srcOrd="3" destOrd="0" presId="urn:microsoft.com/office/officeart/2005/8/layout/venn1"/>
    <dgm:cxn modelId="{A09FDD58-2757-4D9E-8518-AFF7FA00D4F1}" type="presParOf" srcId="{1649D09F-B5C2-4F94-A8D4-B4CC85F5D433}" destId="{657BED38-16E2-4E71-AFD5-C3D80FDB8A52}" srcOrd="4" destOrd="0" presId="urn:microsoft.com/office/officeart/2005/8/layout/venn1"/>
    <dgm:cxn modelId="{E8603D22-0BB4-4BB3-8430-4EFE73E3DF19}" type="presParOf" srcId="{1649D09F-B5C2-4F94-A8D4-B4CC85F5D433}" destId="{E749B9A8-8963-4ABA-8B7A-5ED68B6E1F00}" srcOrd="5" destOrd="0" presId="urn:microsoft.com/office/officeart/2005/8/layout/venn1"/>
    <dgm:cxn modelId="{60B36238-6FA0-436F-81E4-AE5E0B67A1A9}" type="presParOf" srcId="{1649D09F-B5C2-4F94-A8D4-B4CC85F5D433}" destId="{4506A33E-4896-45C2-86A9-0CE1CB5EE3B3}" srcOrd="6" destOrd="0" presId="urn:microsoft.com/office/officeart/2005/8/layout/venn1"/>
    <dgm:cxn modelId="{EB721380-E941-4676-AE80-1C290E9D074A}" type="presParOf" srcId="{1649D09F-B5C2-4F94-A8D4-B4CC85F5D433}" destId="{955386D0-92C3-4F7E-8DC5-2B1779164B48}" srcOrd="7" destOrd="0" presId="urn:microsoft.com/office/officeart/2005/8/layout/venn1"/>
    <dgm:cxn modelId="{1BED72D4-2A97-44A9-A0A6-F87566FB77DE}" type="presParOf" srcId="{1649D09F-B5C2-4F94-A8D4-B4CC85F5D433}" destId="{F1C35624-B991-4EBC-8573-7EA3DDAF06A0}" srcOrd="8" destOrd="0" presId="urn:microsoft.com/office/officeart/2005/8/layout/venn1"/>
    <dgm:cxn modelId="{A6BD9680-3261-42F2-B390-CA3AC0FF3823}" type="presParOf" srcId="{1649D09F-B5C2-4F94-A8D4-B4CC85F5D433}" destId="{210F94E9-BF63-4BE0-849B-99D5A984D651}" srcOrd="9" destOrd="0" presId="urn:microsoft.com/office/officeart/2005/8/layout/venn1"/>
    <dgm:cxn modelId="{B31F4EA7-339F-457F-AA2A-D7A337F9B14E}" type="presParOf" srcId="{1649D09F-B5C2-4F94-A8D4-B4CC85F5D433}" destId="{27824DBB-6C85-4639-99CB-0BC2A9A871C3}" srcOrd="10" destOrd="0" presId="urn:microsoft.com/office/officeart/2005/8/layout/venn1"/>
    <dgm:cxn modelId="{00C37BEC-3233-4FA0-8827-7029E73EA0C2}" type="presParOf" srcId="{1649D09F-B5C2-4F94-A8D4-B4CC85F5D433}" destId="{BF24CEC5-9905-4CC9-9D7E-1EDA4D0B4BA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1B12C6-5166-414A-8980-F6773E9CF5E6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A49C5C-91A0-4278-A05C-9880349A66CB}">
      <dgm:prSet custT="1"/>
      <dgm:spPr/>
      <dgm:t>
        <a:bodyPr/>
        <a:lstStyle/>
        <a:p>
          <a:pPr rtl="0"/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На привітання вчителя-логопеда – змахують рукою у відповідь, вітаються вголос;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7B292AA7-1078-4BCA-8938-7C8E104699A0}" type="parTrans" cxnId="{9C1AF27F-4EEF-48DD-AC43-CF72E7DCBE1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CD61916-78C1-4EB3-9B38-8C46B9FFFBA3}" type="sibTrans" cxnId="{9C1AF27F-4EEF-48DD-AC43-CF72E7DCBE1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8D58D0D-8635-4AD2-AD2D-8C4A625C0262}">
      <dgm:prSet custT="1"/>
      <dgm:spPr/>
      <dgm:t>
        <a:bodyPr/>
        <a:lstStyle/>
        <a:p>
          <a:pPr rtl="0"/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На знак згоди – кивають головою або піднімають обидві руки вгору, вголос промовляючи: «Так»;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815CDFE9-543F-4B3F-91A8-C9FAFF70D06E}" type="parTrans" cxnId="{A4D5DF47-5D73-4261-B5D6-A2D14D3FCD06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2A01541-D7F0-428E-9AC2-D7C4000CE88C}" type="sibTrans" cxnId="{A4D5DF47-5D73-4261-B5D6-A2D14D3FCD06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2CBD393-F564-4AEC-A90C-CAB3A29E781B}">
      <dgm:prSet custT="1"/>
      <dgm:spPr/>
      <dgm:t>
        <a:bodyPr/>
        <a:lstStyle/>
        <a:p>
          <a:pPr rtl="0"/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У разі незгоди – хитають головою чи навіть тупають ногами, промовлять уголос: «Я не згоден (згодна);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6601FA1D-69C6-4635-B01F-00BCFAD82C1C}" type="parTrans" cxnId="{7A1BBAF1-51BF-4423-A9B4-85AB270DAC1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CA99DE3-FBDB-4D19-9A7A-F213343A4781}" type="sibTrans" cxnId="{7A1BBAF1-51BF-4423-A9B4-85AB270DAC1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C439705-90FB-418A-A9CF-0F9561A7E1E4}">
      <dgm:prSet custT="1"/>
      <dgm:spPr/>
      <dgm:t>
        <a:bodyPr/>
        <a:lstStyle/>
        <a:p>
          <a:pPr rtl="0"/>
          <a:r>
            <a:rPr lang="uk-UA" sz="1600" b="1" baseline="0" dirty="0" smtClean="0">
              <a:latin typeface="Times New Roman" pitchFamily="18" charset="0"/>
              <a:cs typeface="Times New Roman" pitchFamily="18" charset="0"/>
            </a:rPr>
            <a:t>Щоб «упіймати» правильну відповідь із кількох запропонованих чи зроблену логопедом помилку – плескають у долоньки;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64943202-077C-4356-898E-428F50469A2F}" type="parTrans" cxnId="{BDD1EABC-A343-4713-9EA3-E20DE5D4701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2CD983D-73D9-4B00-B6FF-35B2AF9C480C}" type="sibTrans" cxnId="{BDD1EABC-A343-4713-9EA3-E20DE5D4701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DFD45F0-85D2-4B49-B760-0544602E5B94}">
      <dgm:prSet custT="1"/>
      <dgm:spPr/>
      <dgm:t>
        <a:bodyPr/>
        <a:lstStyle/>
        <a:p>
          <a:pPr rtl="0"/>
          <a:r>
            <a:rPr lang="uk-UA" sz="1400" b="1" baseline="0" dirty="0" smtClean="0">
              <a:latin typeface="Times New Roman" pitchFamily="18" charset="0"/>
              <a:cs typeface="Times New Roman" pitchFamily="18" charset="0"/>
            </a:rPr>
            <a:t>Щоб виразити своє задоволення, позитивні емоції по завершенні – з’єднують великі пальці й притуляють зігнуті інші пальці обох рук один одному, утворюючи «сердечко».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4D9A72D4-5847-4D08-8DE3-C1598C3DB1DF}" type="parTrans" cxnId="{40336577-D967-4B19-A12D-7FCC4D313026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CF57FB7-8490-4F6F-8D4A-A2AB493B400A}" type="sibTrans" cxnId="{40336577-D967-4B19-A12D-7FCC4D313026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EAD97A1-C7DA-41F9-9D74-8165893CA263}" type="pres">
      <dgm:prSet presAssocID="{F51B12C6-5166-414A-8980-F6773E9CF5E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1D6DFE-C243-4FCA-805F-DAF0E5CEE832}" type="pres">
      <dgm:prSet presAssocID="{F51B12C6-5166-414A-8980-F6773E9CF5E6}" presName="arrow" presStyleLbl="bgShp" presStyleIdx="0" presStyleCnt="1" custLinFactNeighborX="350" custLinFactNeighborY="-1190"/>
      <dgm:spPr>
        <a:ln>
          <a:solidFill>
            <a:srgbClr val="FF0000"/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F8AB408-9EAC-4A96-B383-A7A3FC3C1EF3}" type="pres">
      <dgm:prSet presAssocID="{F51B12C6-5166-414A-8980-F6773E9CF5E6}" presName="linearProcess" presStyleCnt="0"/>
      <dgm:spPr/>
    </dgm:pt>
    <dgm:pt modelId="{E390D85D-ABBA-4044-B38A-E5974E0B3CC8}" type="pres">
      <dgm:prSet presAssocID="{68A49C5C-91A0-4278-A05C-9880349A66C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9EC03-6C39-4223-BA68-101A248B9930}" type="pres">
      <dgm:prSet presAssocID="{6CD61916-78C1-4EB3-9B38-8C46B9FFFBA3}" presName="sibTrans" presStyleCnt="0"/>
      <dgm:spPr/>
    </dgm:pt>
    <dgm:pt modelId="{74077ED9-8D5A-4ECF-9195-713A2FF252D2}" type="pres">
      <dgm:prSet presAssocID="{48D58D0D-8635-4AD2-AD2D-8C4A625C026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1952C-F57C-4739-B428-009C42BC3784}" type="pres">
      <dgm:prSet presAssocID="{B2A01541-D7F0-428E-9AC2-D7C4000CE88C}" presName="sibTrans" presStyleCnt="0"/>
      <dgm:spPr/>
    </dgm:pt>
    <dgm:pt modelId="{DF45E03E-53A7-4858-AA48-0CABC9255E8B}" type="pres">
      <dgm:prSet presAssocID="{A2CBD393-F564-4AEC-A90C-CAB3A29E781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F11D4-376C-4D25-95F7-4AC1422B6B44}" type="pres">
      <dgm:prSet presAssocID="{0CA99DE3-FBDB-4D19-9A7A-F213343A4781}" presName="sibTrans" presStyleCnt="0"/>
      <dgm:spPr/>
    </dgm:pt>
    <dgm:pt modelId="{C52DF80D-3A2F-4800-9A4C-44825591F80A}" type="pres">
      <dgm:prSet presAssocID="{2C439705-90FB-418A-A9CF-0F9561A7E1E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2A358-A593-447F-A6A4-6E5D42BD56D8}" type="pres">
      <dgm:prSet presAssocID="{52CD983D-73D9-4B00-B6FF-35B2AF9C480C}" presName="sibTrans" presStyleCnt="0"/>
      <dgm:spPr/>
    </dgm:pt>
    <dgm:pt modelId="{2D204AB8-A44B-4ECF-A23B-8F286466C445}" type="pres">
      <dgm:prSet presAssocID="{1DFD45F0-85D2-4B49-B760-0544602E5B9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9B17C5-D1E1-42A2-A230-17CEB45FE4D3}" type="presOf" srcId="{F51B12C6-5166-414A-8980-F6773E9CF5E6}" destId="{AEAD97A1-C7DA-41F9-9D74-8165893CA263}" srcOrd="0" destOrd="0" presId="urn:microsoft.com/office/officeart/2005/8/layout/hProcess9"/>
    <dgm:cxn modelId="{06822EFE-E265-4E77-94F0-A8BCF1813A6B}" type="presOf" srcId="{48D58D0D-8635-4AD2-AD2D-8C4A625C0262}" destId="{74077ED9-8D5A-4ECF-9195-713A2FF252D2}" srcOrd="0" destOrd="0" presId="urn:microsoft.com/office/officeart/2005/8/layout/hProcess9"/>
    <dgm:cxn modelId="{7A1BBAF1-51BF-4423-A9B4-85AB270DAC1F}" srcId="{F51B12C6-5166-414A-8980-F6773E9CF5E6}" destId="{A2CBD393-F564-4AEC-A90C-CAB3A29E781B}" srcOrd="2" destOrd="0" parTransId="{6601FA1D-69C6-4635-B01F-00BCFAD82C1C}" sibTransId="{0CA99DE3-FBDB-4D19-9A7A-F213343A4781}"/>
    <dgm:cxn modelId="{A4D5DF47-5D73-4261-B5D6-A2D14D3FCD06}" srcId="{F51B12C6-5166-414A-8980-F6773E9CF5E6}" destId="{48D58D0D-8635-4AD2-AD2D-8C4A625C0262}" srcOrd="1" destOrd="0" parTransId="{815CDFE9-543F-4B3F-91A8-C9FAFF70D06E}" sibTransId="{B2A01541-D7F0-428E-9AC2-D7C4000CE88C}"/>
    <dgm:cxn modelId="{9C1AF27F-4EEF-48DD-AC43-CF72E7DCBE15}" srcId="{F51B12C6-5166-414A-8980-F6773E9CF5E6}" destId="{68A49C5C-91A0-4278-A05C-9880349A66CB}" srcOrd="0" destOrd="0" parTransId="{7B292AA7-1078-4BCA-8938-7C8E104699A0}" sibTransId="{6CD61916-78C1-4EB3-9B38-8C46B9FFFBA3}"/>
    <dgm:cxn modelId="{F8982D97-9485-42FF-AFE3-7C26414DC816}" type="presOf" srcId="{2C439705-90FB-418A-A9CF-0F9561A7E1E4}" destId="{C52DF80D-3A2F-4800-9A4C-44825591F80A}" srcOrd="0" destOrd="0" presId="urn:microsoft.com/office/officeart/2005/8/layout/hProcess9"/>
    <dgm:cxn modelId="{BDD1EABC-A343-4713-9EA3-E20DE5D47015}" srcId="{F51B12C6-5166-414A-8980-F6773E9CF5E6}" destId="{2C439705-90FB-418A-A9CF-0F9561A7E1E4}" srcOrd="3" destOrd="0" parTransId="{64943202-077C-4356-898E-428F50469A2F}" sibTransId="{52CD983D-73D9-4B00-B6FF-35B2AF9C480C}"/>
    <dgm:cxn modelId="{6D1FF576-3EBA-44C0-BF7A-7BE4C6C589A7}" type="presOf" srcId="{A2CBD393-F564-4AEC-A90C-CAB3A29E781B}" destId="{DF45E03E-53A7-4858-AA48-0CABC9255E8B}" srcOrd="0" destOrd="0" presId="urn:microsoft.com/office/officeart/2005/8/layout/hProcess9"/>
    <dgm:cxn modelId="{40336577-D967-4B19-A12D-7FCC4D313026}" srcId="{F51B12C6-5166-414A-8980-F6773E9CF5E6}" destId="{1DFD45F0-85D2-4B49-B760-0544602E5B94}" srcOrd="4" destOrd="0" parTransId="{4D9A72D4-5847-4D08-8DE3-C1598C3DB1DF}" sibTransId="{ACF57FB7-8490-4F6F-8D4A-A2AB493B400A}"/>
    <dgm:cxn modelId="{4D064231-085F-4BD3-8418-DA3EF1CD66F9}" type="presOf" srcId="{68A49C5C-91A0-4278-A05C-9880349A66CB}" destId="{E390D85D-ABBA-4044-B38A-E5974E0B3CC8}" srcOrd="0" destOrd="0" presId="urn:microsoft.com/office/officeart/2005/8/layout/hProcess9"/>
    <dgm:cxn modelId="{50F23BB3-0C31-480B-AC21-C3906C66E231}" type="presOf" srcId="{1DFD45F0-85D2-4B49-B760-0544602E5B94}" destId="{2D204AB8-A44B-4ECF-A23B-8F286466C445}" srcOrd="0" destOrd="0" presId="urn:microsoft.com/office/officeart/2005/8/layout/hProcess9"/>
    <dgm:cxn modelId="{A7A44956-9F55-4B5E-8441-C80F69E2996E}" type="presParOf" srcId="{AEAD97A1-C7DA-41F9-9D74-8165893CA263}" destId="{841D6DFE-C243-4FCA-805F-DAF0E5CEE832}" srcOrd="0" destOrd="0" presId="urn:microsoft.com/office/officeart/2005/8/layout/hProcess9"/>
    <dgm:cxn modelId="{6DDB28BE-4694-419C-A5AA-F4BAF9796112}" type="presParOf" srcId="{AEAD97A1-C7DA-41F9-9D74-8165893CA263}" destId="{2F8AB408-9EAC-4A96-B383-A7A3FC3C1EF3}" srcOrd="1" destOrd="0" presId="urn:microsoft.com/office/officeart/2005/8/layout/hProcess9"/>
    <dgm:cxn modelId="{D7AA1E2D-5E83-46BC-8F29-6E9CE495D9AA}" type="presParOf" srcId="{2F8AB408-9EAC-4A96-B383-A7A3FC3C1EF3}" destId="{E390D85D-ABBA-4044-B38A-E5974E0B3CC8}" srcOrd="0" destOrd="0" presId="urn:microsoft.com/office/officeart/2005/8/layout/hProcess9"/>
    <dgm:cxn modelId="{1C45D1BA-195C-4C11-9158-165DBCA64555}" type="presParOf" srcId="{2F8AB408-9EAC-4A96-B383-A7A3FC3C1EF3}" destId="{0D69EC03-6C39-4223-BA68-101A248B9930}" srcOrd="1" destOrd="0" presId="urn:microsoft.com/office/officeart/2005/8/layout/hProcess9"/>
    <dgm:cxn modelId="{E9B5DEB5-ABB2-4A8E-BD56-9F654B567D48}" type="presParOf" srcId="{2F8AB408-9EAC-4A96-B383-A7A3FC3C1EF3}" destId="{74077ED9-8D5A-4ECF-9195-713A2FF252D2}" srcOrd="2" destOrd="0" presId="urn:microsoft.com/office/officeart/2005/8/layout/hProcess9"/>
    <dgm:cxn modelId="{E66D6353-0A28-4A53-81A1-396351E291F4}" type="presParOf" srcId="{2F8AB408-9EAC-4A96-B383-A7A3FC3C1EF3}" destId="{E181952C-F57C-4739-B428-009C42BC3784}" srcOrd="3" destOrd="0" presId="urn:microsoft.com/office/officeart/2005/8/layout/hProcess9"/>
    <dgm:cxn modelId="{2EA222AD-1984-4BE7-BB06-D85BC129961C}" type="presParOf" srcId="{2F8AB408-9EAC-4A96-B383-A7A3FC3C1EF3}" destId="{DF45E03E-53A7-4858-AA48-0CABC9255E8B}" srcOrd="4" destOrd="0" presId="urn:microsoft.com/office/officeart/2005/8/layout/hProcess9"/>
    <dgm:cxn modelId="{F2FAB250-9E33-4CD1-8411-F6F7884284D0}" type="presParOf" srcId="{2F8AB408-9EAC-4A96-B383-A7A3FC3C1EF3}" destId="{68CF11D4-376C-4D25-95F7-4AC1422B6B44}" srcOrd="5" destOrd="0" presId="urn:microsoft.com/office/officeart/2005/8/layout/hProcess9"/>
    <dgm:cxn modelId="{080CE26F-CED1-4172-8434-A912BC8AD744}" type="presParOf" srcId="{2F8AB408-9EAC-4A96-B383-A7A3FC3C1EF3}" destId="{C52DF80D-3A2F-4800-9A4C-44825591F80A}" srcOrd="6" destOrd="0" presId="urn:microsoft.com/office/officeart/2005/8/layout/hProcess9"/>
    <dgm:cxn modelId="{95BF6B15-E870-457F-B913-9B003A3F4F3A}" type="presParOf" srcId="{2F8AB408-9EAC-4A96-B383-A7A3FC3C1EF3}" destId="{0292A358-A593-447F-A6A4-6E5D42BD56D8}" srcOrd="7" destOrd="0" presId="urn:microsoft.com/office/officeart/2005/8/layout/hProcess9"/>
    <dgm:cxn modelId="{0D21073E-C1DF-4FA4-911B-BA0081604870}" type="presParOf" srcId="{2F8AB408-9EAC-4A96-B383-A7A3FC3C1EF3}" destId="{2D204AB8-A44B-4ECF-A23B-8F286466C445}" srcOrd="8" destOrd="0" presId="urn:microsoft.com/office/officeart/2005/8/layout/hProcess9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2A4568-8BD8-4A54-AB1E-4BD261BABD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0C72F4-1BCD-4BCC-815F-E0671917847B}">
      <dgm:prSet custT="1"/>
      <dgm:spPr>
        <a:ln>
          <a:solidFill>
            <a:srgbClr val="FF00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1600" b="1" baseline="0" dirty="0" smtClean="0">
              <a:latin typeface="Times New Roman" pitchFamily="18" charset="0"/>
              <a:cs typeface="Times New Roman" pitchFamily="18" charset="0"/>
            </a:rPr>
            <a:t>Робить паузу після запитання, приклавши руку до вуха, імітує слухання відповідей; заохочує дітей поміркувати над запитанням, запропонувати власні відповіді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42E0BF1F-90C2-45CE-9F88-D70D758937B9}" type="parTrans" cxnId="{178D02A4-6173-45AB-B184-BF6ABC53D310}">
      <dgm:prSet/>
      <dgm:spPr/>
      <dgm:t>
        <a:bodyPr/>
        <a:lstStyle/>
        <a:p>
          <a:endParaRPr lang="ru-RU"/>
        </a:p>
      </dgm:t>
    </dgm:pt>
    <dgm:pt modelId="{05DB85E5-36C5-4C9B-B7E7-AA197C31F083}" type="sibTrans" cxnId="{178D02A4-6173-45AB-B184-BF6ABC53D310}">
      <dgm:prSet/>
      <dgm:spPr/>
      <dgm:t>
        <a:bodyPr/>
        <a:lstStyle/>
        <a:p>
          <a:endParaRPr lang="ru-RU"/>
        </a:p>
      </dgm:t>
    </dgm:pt>
    <dgm:pt modelId="{6C083EE2-FAC9-41E9-BE02-4E3506866582}">
      <dgm:prSet custT="1"/>
      <dgm:spPr>
        <a:ln>
          <a:solidFill>
            <a:srgbClr val="FF00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000" b="1" baseline="0" dirty="0" smtClean="0">
              <a:latin typeface="Times New Roman" pitchFamily="18" charset="0"/>
              <a:cs typeface="Times New Roman" pitchFamily="18" charset="0"/>
            </a:rPr>
            <a:t>Пропонує свою допомогу: «Ви пригадуйте, а я вам буду допомагати»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5EA5D867-0711-4132-B0E7-96DF6609A61A}" type="parTrans" cxnId="{2AF89C9D-25F4-4E55-86AB-C838F147BBE1}">
      <dgm:prSet/>
      <dgm:spPr/>
      <dgm:t>
        <a:bodyPr/>
        <a:lstStyle/>
        <a:p>
          <a:endParaRPr lang="ru-RU"/>
        </a:p>
      </dgm:t>
    </dgm:pt>
    <dgm:pt modelId="{62CA8553-279C-4B2E-BB10-EB6BFDC954CF}" type="sibTrans" cxnId="{2AF89C9D-25F4-4E55-86AB-C838F147BBE1}">
      <dgm:prSet/>
      <dgm:spPr/>
      <dgm:t>
        <a:bodyPr/>
        <a:lstStyle/>
        <a:p>
          <a:endParaRPr lang="ru-RU"/>
        </a:p>
      </dgm:t>
    </dgm:pt>
    <dgm:pt modelId="{876E950F-AC41-4CBD-92DF-64FD779E5F5A}">
      <dgm:prSet custT="1"/>
      <dgm:spPr>
        <a:ln>
          <a:solidFill>
            <a:srgbClr val="FF00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000" b="1" baseline="0" dirty="0" smtClean="0">
              <a:latin typeface="Times New Roman" pitchFamily="18" charset="0"/>
              <a:cs typeface="Times New Roman" pitchFamily="18" charset="0"/>
            </a:rPr>
            <a:t>Реагує на ймовірні відповіді дітей: «Можливо, хтось казав…?», «То яка правильна відповідь?» - і формує відповідь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C870F642-45BC-4B36-9E24-A0CF3E8150E5}" type="parTrans" cxnId="{7A26F606-F090-4030-87AC-8E9EA4FFFAA1}">
      <dgm:prSet/>
      <dgm:spPr/>
      <dgm:t>
        <a:bodyPr/>
        <a:lstStyle/>
        <a:p>
          <a:endParaRPr lang="ru-RU"/>
        </a:p>
      </dgm:t>
    </dgm:pt>
    <dgm:pt modelId="{AEFE6C82-DA5E-4F21-9805-D837FBE5638A}" type="sibTrans" cxnId="{7A26F606-F090-4030-87AC-8E9EA4FFFAA1}">
      <dgm:prSet/>
      <dgm:spPr/>
      <dgm:t>
        <a:bodyPr/>
        <a:lstStyle/>
        <a:p>
          <a:endParaRPr lang="ru-RU"/>
        </a:p>
      </dgm:t>
    </dgm:pt>
    <dgm:pt modelId="{6A058907-1140-47F6-A3A1-8B8A9F3D13AB}">
      <dgm:prSet custT="1"/>
      <dgm:spPr>
        <a:ln>
          <a:solidFill>
            <a:srgbClr val="FF00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Підбадьорює дітей за те, що вони уважні, пригадують, міркують, відповідають, активні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32B00C80-6B51-4C48-93B5-113B4306C142}" type="parTrans" cxnId="{D92549FF-8CA5-4EFF-95B9-B08661EC43D7}">
      <dgm:prSet/>
      <dgm:spPr/>
      <dgm:t>
        <a:bodyPr/>
        <a:lstStyle/>
        <a:p>
          <a:endParaRPr lang="ru-RU"/>
        </a:p>
      </dgm:t>
    </dgm:pt>
    <dgm:pt modelId="{A33529A4-747F-46DF-B7C6-0B0C0D34173A}" type="sibTrans" cxnId="{D92549FF-8CA5-4EFF-95B9-B08661EC43D7}">
      <dgm:prSet/>
      <dgm:spPr/>
      <dgm:t>
        <a:bodyPr/>
        <a:lstStyle/>
        <a:p>
          <a:endParaRPr lang="ru-RU"/>
        </a:p>
      </dgm:t>
    </dgm:pt>
    <dgm:pt modelId="{8B5293D4-687F-488B-83CF-B9EF573009A2}" type="pres">
      <dgm:prSet presAssocID="{002A4568-8BD8-4A54-AB1E-4BD261BABD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364440-B33B-4A7C-9FD3-3757641D8275}" type="pres">
      <dgm:prSet presAssocID="{002A4568-8BD8-4A54-AB1E-4BD261BABD77}" presName="diamond" presStyleLbl="bgShp" presStyleIdx="0" presStyleCnt="1" custLinFactNeighborX="-352"/>
      <dgm:spPr/>
    </dgm:pt>
    <dgm:pt modelId="{8D26262D-879A-4C48-A84E-C5D53228FA60}" type="pres">
      <dgm:prSet presAssocID="{002A4568-8BD8-4A54-AB1E-4BD261BABD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896B5-AF1B-40EA-9FAA-453793CF4980}" type="pres">
      <dgm:prSet presAssocID="{002A4568-8BD8-4A54-AB1E-4BD261BABD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95C64-88AD-4713-868D-341B1A1965F7}" type="pres">
      <dgm:prSet presAssocID="{002A4568-8BD8-4A54-AB1E-4BD261BABD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45A66-1619-4643-8E39-F3254197F84E}" type="pres">
      <dgm:prSet presAssocID="{002A4568-8BD8-4A54-AB1E-4BD261BABD7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F89C9D-25F4-4E55-86AB-C838F147BBE1}" srcId="{002A4568-8BD8-4A54-AB1E-4BD261BABD77}" destId="{6C083EE2-FAC9-41E9-BE02-4E3506866582}" srcOrd="1" destOrd="0" parTransId="{5EA5D867-0711-4132-B0E7-96DF6609A61A}" sibTransId="{62CA8553-279C-4B2E-BB10-EB6BFDC954CF}"/>
    <dgm:cxn modelId="{54CD6781-D5CA-45FA-9211-3096F1E1CD95}" type="presOf" srcId="{002A4568-8BD8-4A54-AB1E-4BD261BABD77}" destId="{8B5293D4-687F-488B-83CF-B9EF573009A2}" srcOrd="0" destOrd="0" presId="urn:microsoft.com/office/officeart/2005/8/layout/matrix3"/>
    <dgm:cxn modelId="{A9543DC9-EE79-4E50-8A67-EECE430ACD66}" type="presOf" srcId="{6C083EE2-FAC9-41E9-BE02-4E3506866582}" destId="{FF7896B5-AF1B-40EA-9FAA-453793CF4980}" srcOrd="0" destOrd="0" presId="urn:microsoft.com/office/officeart/2005/8/layout/matrix3"/>
    <dgm:cxn modelId="{B95A1EF9-5CF6-4F58-B332-3E5C8A9D5A12}" type="presOf" srcId="{DD0C72F4-1BCD-4BCC-815F-E0671917847B}" destId="{8D26262D-879A-4C48-A84E-C5D53228FA60}" srcOrd="0" destOrd="0" presId="urn:microsoft.com/office/officeart/2005/8/layout/matrix3"/>
    <dgm:cxn modelId="{F099360F-06E2-477A-A6C5-FC8EE2081E8B}" type="presOf" srcId="{876E950F-AC41-4CBD-92DF-64FD779E5F5A}" destId="{73F95C64-88AD-4713-868D-341B1A1965F7}" srcOrd="0" destOrd="0" presId="urn:microsoft.com/office/officeart/2005/8/layout/matrix3"/>
    <dgm:cxn modelId="{7A26F606-F090-4030-87AC-8E9EA4FFFAA1}" srcId="{002A4568-8BD8-4A54-AB1E-4BD261BABD77}" destId="{876E950F-AC41-4CBD-92DF-64FD779E5F5A}" srcOrd="2" destOrd="0" parTransId="{C870F642-45BC-4B36-9E24-A0CF3E8150E5}" sibTransId="{AEFE6C82-DA5E-4F21-9805-D837FBE5638A}"/>
    <dgm:cxn modelId="{178D02A4-6173-45AB-B184-BF6ABC53D310}" srcId="{002A4568-8BD8-4A54-AB1E-4BD261BABD77}" destId="{DD0C72F4-1BCD-4BCC-815F-E0671917847B}" srcOrd="0" destOrd="0" parTransId="{42E0BF1F-90C2-45CE-9F88-D70D758937B9}" sibTransId="{05DB85E5-36C5-4C9B-B7E7-AA197C31F083}"/>
    <dgm:cxn modelId="{C165E8F8-35C7-498E-AFF9-73BBFD093621}" type="presOf" srcId="{6A058907-1140-47F6-A3A1-8B8A9F3D13AB}" destId="{9E945A66-1619-4643-8E39-F3254197F84E}" srcOrd="0" destOrd="0" presId="urn:microsoft.com/office/officeart/2005/8/layout/matrix3"/>
    <dgm:cxn modelId="{D92549FF-8CA5-4EFF-95B9-B08661EC43D7}" srcId="{002A4568-8BD8-4A54-AB1E-4BD261BABD77}" destId="{6A058907-1140-47F6-A3A1-8B8A9F3D13AB}" srcOrd="3" destOrd="0" parTransId="{32B00C80-6B51-4C48-93B5-113B4306C142}" sibTransId="{A33529A4-747F-46DF-B7C6-0B0C0D34173A}"/>
    <dgm:cxn modelId="{0693653F-3029-4680-A24D-8554766A9AFA}" type="presParOf" srcId="{8B5293D4-687F-488B-83CF-B9EF573009A2}" destId="{84364440-B33B-4A7C-9FD3-3757641D8275}" srcOrd="0" destOrd="0" presId="urn:microsoft.com/office/officeart/2005/8/layout/matrix3"/>
    <dgm:cxn modelId="{EF7AE218-A7B1-4CD3-A7B2-051429E798CE}" type="presParOf" srcId="{8B5293D4-687F-488B-83CF-B9EF573009A2}" destId="{8D26262D-879A-4C48-A84E-C5D53228FA60}" srcOrd="1" destOrd="0" presId="urn:microsoft.com/office/officeart/2005/8/layout/matrix3"/>
    <dgm:cxn modelId="{B51FA63F-EABB-48A9-A94C-F8E5F6BD7DDD}" type="presParOf" srcId="{8B5293D4-687F-488B-83CF-B9EF573009A2}" destId="{FF7896B5-AF1B-40EA-9FAA-453793CF4980}" srcOrd="2" destOrd="0" presId="urn:microsoft.com/office/officeart/2005/8/layout/matrix3"/>
    <dgm:cxn modelId="{E7116680-7E44-48B2-91C2-BCE905A98A7D}" type="presParOf" srcId="{8B5293D4-687F-488B-83CF-B9EF573009A2}" destId="{73F95C64-88AD-4713-868D-341B1A1965F7}" srcOrd="3" destOrd="0" presId="urn:microsoft.com/office/officeart/2005/8/layout/matrix3"/>
    <dgm:cxn modelId="{BFBA278B-0074-4120-9EA1-E198A9AF65AB}" type="presParOf" srcId="{8B5293D4-687F-488B-83CF-B9EF573009A2}" destId="{9E945A66-1619-4643-8E39-F3254197F84E}" srcOrd="4" destOrd="0" presId="urn:microsoft.com/office/officeart/2005/8/layout/matrix3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DE34CD-5949-4ED9-9C58-C79DDB4F46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D1FF91-10B6-4D06-B34A-33017759EAA0}">
      <dgm:prSet custT="1"/>
      <dgm:spPr/>
      <dgm:t>
        <a:bodyPr/>
        <a:lstStyle/>
        <a:p>
          <a:pPr rtl="0"/>
          <a:r>
            <a:rPr lang="uk-UA" sz="1600" b="1" baseline="0" dirty="0" smtClean="0">
              <a:latin typeface="Times New Roman" pitchFamily="18" charset="0"/>
              <a:cs typeface="Times New Roman" pitchFamily="18" charset="0"/>
            </a:rPr>
            <a:t>Первинна діагностика порушень усного мовлення у дітей дошкільного віку, усного та писемного мовлення у здобувачів початкової освіти, що здобувають освіту в закладі, в штат якого введено вчителя-логопеда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9C7F4DD2-E491-4BDC-B8AF-E043E1A15C9E}" type="parTrans" cxnId="{64660FE5-6128-41AF-BBB8-669231B1A8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C6CEDCA-F4FB-4516-8CAA-EA3DE2D13B2C}" type="sibTrans" cxnId="{64660FE5-6128-41AF-BBB8-669231B1A8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FA91768-28FF-4571-A7B9-D13C0B78F7D2}">
      <dgm:prSet custT="1"/>
      <dgm:spPr/>
      <dgm:t>
        <a:bodyPr/>
        <a:lstStyle/>
        <a:p>
          <a:pPr rtl="0"/>
          <a:r>
            <a:rPr lang="uk-UA" sz="1600" b="1" baseline="0" dirty="0" smtClean="0">
              <a:latin typeface="Times New Roman" pitchFamily="18" charset="0"/>
              <a:cs typeface="Times New Roman" pitchFamily="18" charset="0"/>
            </a:rPr>
            <a:t>Надання логопедичних послуг (допомоги) спрямованих на корекцію порушень усного  мовлення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359B5493-7B42-486E-8D08-9ACD3C7B5189}" type="parTrans" cxnId="{EA5BBD53-01DD-40DC-956A-5825C1C15D4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0E4790A-438E-4B3A-93BC-A1076FA8D576}" type="sibTrans" cxnId="{EA5BBD53-01DD-40DC-956A-5825C1C15D4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CF685BF-5B2D-4778-9732-C9C2762C11AE}">
      <dgm:prSet/>
      <dgm:spPr/>
      <dgm:t>
        <a:bodyPr/>
        <a:lstStyle/>
        <a:p>
          <a:pPr rtl="0"/>
          <a:r>
            <a:rPr lang="uk-UA" b="1" baseline="0" dirty="0" smtClean="0">
              <a:latin typeface="Times New Roman" pitchFamily="18" charset="0"/>
              <a:cs typeface="Times New Roman" pitchFamily="18" charset="0"/>
            </a:rPr>
            <a:t>Участь в команді психолого-педагогічного супроводу дитини з особливим освітніми потребами та </a:t>
          </a:r>
          <a:r>
            <a:rPr lang="uk-UA" b="1" i="1" baseline="0" dirty="0" smtClean="0">
              <a:latin typeface="Times New Roman" pitchFamily="18" charset="0"/>
              <a:cs typeface="Times New Roman" pitchFamily="18" charset="0"/>
            </a:rPr>
            <a:t>розроблені індивідуальної програми розвитку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05D82A4-EAA2-4750-B30C-0EB8800F2010}" type="parTrans" cxnId="{845BA9ED-A4B2-4995-9405-4C588C5BC98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E63620D-9CC6-4417-9AFA-4994944ADF51}" type="sibTrans" cxnId="{845BA9ED-A4B2-4995-9405-4C588C5BC98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3048A1-EEBD-458D-9772-C2B72130CDEC}">
      <dgm:prSet/>
      <dgm:spPr/>
      <dgm:t>
        <a:bodyPr/>
        <a:lstStyle/>
        <a:p>
          <a:pPr rtl="0"/>
          <a:r>
            <a:rPr lang="uk-UA" b="1" baseline="0" dirty="0" smtClean="0">
              <a:latin typeface="Times New Roman" pitchFamily="18" charset="0"/>
              <a:cs typeface="Times New Roman" pitchFamily="18" charset="0"/>
            </a:rPr>
            <a:t>Надання консультацій батькам та педагогічним працівникам щодо питань запобігання порушень мовлення, організації освітнього процесу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308B379B-4DF3-4FF6-A663-7FD03903824F}" type="parTrans" cxnId="{7B424EDF-915D-4BE4-A327-37A1FD0D48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FC3706-9B67-4427-A835-F92C7F6DD8CB}" type="sibTrans" cxnId="{7B424EDF-915D-4BE4-A327-37A1FD0D48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47DB55-6453-46D1-A231-0932F2A2BBB2}">
      <dgm:prSet/>
      <dgm:spPr/>
      <dgm:t>
        <a:bodyPr/>
        <a:lstStyle/>
        <a:p>
          <a:pPr rtl="0"/>
          <a:r>
            <a:rPr lang="uk-UA" b="1" baseline="0" dirty="0" smtClean="0">
              <a:latin typeface="Times New Roman" pitchFamily="18" charset="0"/>
              <a:cs typeface="Times New Roman" pitchFamily="18" charset="0"/>
            </a:rPr>
            <a:t>Консультативна допомога та інформування батьків та педагогічних працівників щодо порушень мовлення у дітей, їх особливостей та проявів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F52EEFD-6ACF-4258-861D-F01C889E18CA}" type="parTrans" cxnId="{54579AD7-EC78-4043-BBB8-33A96D4826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8BC2A6-B7BD-44A6-8558-3D90E2344855}" type="sibTrans" cxnId="{54579AD7-EC78-4043-BBB8-33A96D4826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AD4E3AF-2194-4D75-9020-5DDB472B7603}" type="pres">
      <dgm:prSet presAssocID="{45DE34CD-5949-4ED9-9C58-C79DDB4F46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C88C2-0CED-444B-883A-3BB2658E6A33}" type="pres">
      <dgm:prSet presAssocID="{FED1FF91-10B6-4D06-B34A-33017759EAA0}" presName="node" presStyleLbl="node1" presStyleIdx="0" presStyleCnt="5" custScaleX="163341" custScaleY="130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D0AD4-8F2E-449A-8588-E7E68555FD41}" type="pres">
      <dgm:prSet presAssocID="{DC6CEDCA-F4FB-4516-8CAA-EA3DE2D13B2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A75B5D1-77BB-44AA-8270-4AE22C728CED}" type="pres">
      <dgm:prSet presAssocID="{DC6CEDCA-F4FB-4516-8CAA-EA3DE2D13B2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B512B41-D91B-4052-9CE4-1B5A3DC4B000}" type="pres">
      <dgm:prSet presAssocID="{4FA91768-28FF-4571-A7B9-D13C0B78F7D2}" presName="node" presStyleLbl="node1" presStyleIdx="1" presStyleCnt="5" custScaleX="118197" custScaleY="10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A972A-36D3-4A1A-ADBB-C97007FB91A6}" type="pres">
      <dgm:prSet presAssocID="{F0E4790A-438E-4B3A-93BC-A1076FA8D57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8407E28-CC40-4DEC-B2DE-E837686B50EB}" type="pres">
      <dgm:prSet presAssocID="{F0E4790A-438E-4B3A-93BC-A1076FA8D57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CEBE775-22A2-405D-B131-75470FA4BA45}" type="pres">
      <dgm:prSet presAssocID="{5CF685BF-5B2D-4778-9732-C9C2762C11A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CA7BA-C46A-4E89-8DF9-233B83C7CA56}" type="pres">
      <dgm:prSet presAssocID="{FE63620D-9CC6-4417-9AFA-4994944ADF5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943C2A0-9B01-4FC4-B518-D81454831880}" type="pres">
      <dgm:prSet presAssocID="{FE63620D-9CC6-4417-9AFA-4994944ADF5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6870EC5-68B4-4E2F-95CB-C16DEABC37FC}" type="pres">
      <dgm:prSet presAssocID="{303048A1-EEBD-458D-9772-C2B72130CD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5AC2A-2F90-4D3B-A684-5795596C6CE9}" type="pres">
      <dgm:prSet presAssocID="{D3FC3706-9B67-4427-A835-F92C7F6DD8C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17ACDDF-B926-4EB1-BF3A-810013DBDCD9}" type="pres">
      <dgm:prSet presAssocID="{D3FC3706-9B67-4427-A835-F92C7F6DD8C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A23BFDD-8377-471E-953A-6DC2130CC017}" type="pres">
      <dgm:prSet presAssocID="{8747DB55-6453-46D1-A231-0932F2A2BB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2043D-7A78-4173-B15F-28258A32DEF8}" type="presOf" srcId="{303048A1-EEBD-458D-9772-C2B72130CDEC}" destId="{06870EC5-68B4-4E2F-95CB-C16DEABC37FC}" srcOrd="0" destOrd="0" presId="urn:microsoft.com/office/officeart/2005/8/layout/process1"/>
    <dgm:cxn modelId="{EA5BBD53-01DD-40DC-956A-5825C1C15D49}" srcId="{45DE34CD-5949-4ED9-9C58-C79DDB4F467E}" destId="{4FA91768-28FF-4571-A7B9-D13C0B78F7D2}" srcOrd="1" destOrd="0" parTransId="{359B5493-7B42-486E-8D08-9ACD3C7B5189}" sibTransId="{F0E4790A-438E-4B3A-93BC-A1076FA8D576}"/>
    <dgm:cxn modelId="{2AA86C3C-05AB-400E-AE88-5584C527B3D1}" type="presOf" srcId="{FED1FF91-10B6-4D06-B34A-33017759EAA0}" destId="{99AC88C2-0CED-444B-883A-3BB2658E6A33}" srcOrd="0" destOrd="0" presId="urn:microsoft.com/office/officeart/2005/8/layout/process1"/>
    <dgm:cxn modelId="{E544B8B0-1739-4C74-A94A-FC99ED275803}" type="presOf" srcId="{DC6CEDCA-F4FB-4516-8CAA-EA3DE2D13B2C}" destId="{EA75B5D1-77BB-44AA-8270-4AE22C728CED}" srcOrd="1" destOrd="0" presId="urn:microsoft.com/office/officeart/2005/8/layout/process1"/>
    <dgm:cxn modelId="{FE3A51A8-D340-49B1-8B2A-49551F1CF870}" type="presOf" srcId="{F0E4790A-438E-4B3A-93BC-A1076FA8D576}" destId="{D8407E28-CC40-4DEC-B2DE-E837686B50EB}" srcOrd="1" destOrd="0" presId="urn:microsoft.com/office/officeart/2005/8/layout/process1"/>
    <dgm:cxn modelId="{54579AD7-EC78-4043-BBB8-33A96D482668}" srcId="{45DE34CD-5949-4ED9-9C58-C79DDB4F467E}" destId="{8747DB55-6453-46D1-A231-0932F2A2BBB2}" srcOrd="4" destOrd="0" parTransId="{AF52EEFD-6ACF-4258-861D-F01C889E18CA}" sibTransId="{7F8BC2A6-B7BD-44A6-8558-3D90E2344855}"/>
    <dgm:cxn modelId="{4C29F481-1CCF-4457-957D-77CBDF9E1FEF}" type="presOf" srcId="{8747DB55-6453-46D1-A231-0932F2A2BBB2}" destId="{6A23BFDD-8377-471E-953A-6DC2130CC017}" srcOrd="0" destOrd="0" presId="urn:microsoft.com/office/officeart/2005/8/layout/process1"/>
    <dgm:cxn modelId="{7B98DDEC-3836-4100-8CE2-AB4A13142525}" type="presOf" srcId="{5CF685BF-5B2D-4778-9732-C9C2762C11AE}" destId="{4CEBE775-22A2-405D-B131-75470FA4BA45}" srcOrd="0" destOrd="0" presId="urn:microsoft.com/office/officeart/2005/8/layout/process1"/>
    <dgm:cxn modelId="{64660FE5-6128-41AF-BBB8-669231B1A887}" srcId="{45DE34CD-5949-4ED9-9C58-C79DDB4F467E}" destId="{FED1FF91-10B6-4D06-B34A-33017759EAA0}" srcOrd="0" destOrd="0" parTransId="{9C7F4DD2-E491-4BDC-B8AF-E043E1A15C9E}" sibTransId="{DC6CEDCA-F4FB-4516-8CAA-EA3DE2D13B2C}"/>
    <dgm:cxn modelId="{845BA9ED-A4B2-4995-9405-4C588C5BC981}" srcId="{45DE34CD-5949-4ED9-9C58-C79DDB4F467E}" destId="{5CF685BF-5B2D-4778-9732-C9C2762C11AE}" srcOrd="2" destOrd="0" parTransId="{B05D82A4-EAA2-4750-B30C-0EB8800F2010}" sibTransId="{FE63620D-9CC6-4417-9AFA-4994944ADF51}"/>
    <dgm:cxn modelId="{FC2EDFF1-8A37-4C2E-9F79-02DA5BF25167}" type="presOf" srcId="{FE63620D-9CC6-4417-9AFA-4994944ADF51}" destId="{933CA7BA-C46A-4E89-8DF9-233B83C7CA56}" srcOrd="0" destOrd="0" presId="urn:microsoft.com/office/officeart/2005/8/layout/process1"/>
    <dgm:cxn modelId="{25A0A40C-1949-4727-8E42-ACC9840E63B8}" type="presOf" srcId="{DC6CEDCA-F4FB-4516-8CAA-EA3DE2D13B2C}" destId="{562D0AD4-8F2E-449A-8588-E7E68555FD41}" srcOrd="0" destOrd="0" presId="urn:microsoft.com/office/officeart/2005/8/layout/process1"/>
    <dgm:cxn modelId="{C672E4C2-9BED-4DE3-A1E2-6BA53A38AAF0}" type="presOf" srcId="{D3FC3706-9B67-4427-A835-F92C7F6DD8CB}" destId="{6455AC2A-2F90-4D3B-A684-5795596C6CE9}" srcOrd="0" destOrd="0" presId="urn:microsoft.com/office/officeart/2005/8/layout/process1"/>
    <dgm:cxn modelId="{89B5C6F3-9AAF-40D9-8853-CB464B6ED567}" type="presOf" srcId="{F0E4790A-438E-4B3A-93BC-A1076FA8D576}" destId="{2B4A972A-36D3-4A1A-ADBB-C97007FB91A6}" srcOrd="0" destOrd="0" presId="urn:microsoft.com/office/officeart/2005/8/layout/process1"/>
    <dgm:cxn modelId="{E9EC4818-DF42-470A-A2B7-3A7CD3824609}" type="presOf" srcId="{45DE34CD-5949-4ED9-9C58-C79DDB4F467E}" destId="{CAD4E3AF-2194-4D75-9020-5DDB472B7603}" srcOrd="0" destOrd="0" presId="urn:microsoft.com/office/officeart/2005/8/layout/process1"/>
    <dgm:cxn modelId="{7B424EDF-915D-4BE4-A327-37A1FD0D4842}" srcId="{45DE34CD-5949-4ED9-9C58-C79DDB4F467E}" destId="{303048A1-EEBD-458D-9772-C2B72130CDEC}" srcOrd="3" destOrd="0" parTransId="{308B379B-4DF3-4FF6-A663-7FD03903824F}" sibTransId="{D3FC3706-9B67-4427-A835-F92C7F6DD8CB}"/>
    <dgm:cxn modelId="{9FB6678D-BA66-4FC1-B635-32A07EA4DF36}" type="presOf" srcId="{4FA91768-28FF-4571-A7B9-D13C0B78F7D2}" destId="{CB512B41-D91B-4052-9CE4-1B5A3DC4B000}" srcOrd="0" destOrd="0" presId="urn:microsoft.com/office/officeart/2005/8/layout/process1"/>
    <dgm:cxn modelId="{E0FE5C34-74A6-4545-AAD6-F6A3CA3B47C3}" type="presOf" srcId="{D3FC3706-9B67-4427-A835-F92C7F6DD8CB}" destId="{017ACDDF-B926-4EB1-BF3A-810013DBDCD9}" srcOrd="1" destOrd="0" presId="urn:microsoft.com/office/officeart/2005/8/layout/process1"/>
    <dgm:cxn modelId="{57F12137-8F68-4974-AC9A-4EF3896BA5E1}" type="presOf" srcId="{FE63620D-9CC6-4417-9AFA-4994944ADF51}" destId="{5943C2A0-9B01-4FC4-B518-D81454831880}" srcOrd="1" destOrd="0" presId="urn:microsoft.com/office/officeart/2005/8/layout/process1"/>
    <dgm:cxn modelId="{B77530D9-1EE4-4E91-B247-55668E7CCE89}" type="presParOf" srcId="{CAD4E3AF-2194-4D75-9020-5DDB472B7603}" destId="{99AC88C2-0CED-444B-883A-3BB2658E6A33}" srcOrd="0" destOrd="0" presId="urn:microsoft.com/office/officeart/2005/8/layout/process1"/>
    <dgm:cxn modelId="{BC04B0FB-DEC9-478C-A214-25C64B9FD366}" type="presParOf" srcId="{CAD4E3AF-2194-4D75-9020-5DDB472B7603}" destId="{562D0AD4-8F2E-449A-8588-E7E68555FD41}" srcOrd="1" destOrd="0" presId="urn:microsoft.com/office/officeart/2005/8/layout/process1"/>
    <dgm:cxn modelId="{0E312CE2-6405-4703-9AFC-4104E8FD3CFC}" type="presParOf" srcId="{562D0AD4-8F2E-449A-8588-E7E68555FD41}" destId="{EA75B5D1-77BB-44AA-8270-4AE22C728CED}" srcOrd="0" destOrd="0" presId="urn:microsoft.com/office/officeart/2005/8/layout/process1"/>
    <dgm:cxn modelId="{52E5EDB4-ADF4-4258-98C7-29678E7C6642}" type="presParOf" srcId="{CAD4E3AF-2194-4D75-9020-5DDB472B7603}" destId="{CB512B41-D91B-4052-9CE4-1B5A3DC4B000}" srcOrd="2" destOrd="0" presId="urn:microsoft.com/office/officeart/2005/8/layout/process1"/>
    <dgm:cxn modelId="{9CE266BD-AE02-4F21-8697-85FAF5CA374C}" type="presParOf" srcId="{CAD4E3AF-2194-4D75-9020-5DDB472B7603}" destId="{2B4A972A-36D3-4A1A-ADBB-C97007FB91A6}" srcOrd="3" destOrd="0" presId="urn:microsoft.com/office/officeart/2005/8/layout/process1"/>
    <dgm:cxn modelId="{341820D4-A99F-4A55-A024-BF59484870B5}" type="presParOf" srcId="{2B4A972A-36D3-4A1A-ADBB-C97007FB91A6}" destId="{D8407E28-CC40-4DEC-B2DE-E837686B50EB}" srcOrd="0" destOrd="0" presId="urn:microsoft.com/office/officeart/2005/8/layout/process1"/>
    <dgm:cxn modelId="{EFFB34CE-65E3-4B53-BBCB-0FA6BDF3A92E}" type="presParOf" srcId="{CAD4E3AF-2194-4D75-9020-5DDB472B7603}" destId="{4CEBE775-22A2-405D-B131-75470FA4BA45}" srcOrd="4" destOrd="0" presId="urn:microsoft.com/office/officeart/2005/8/layout/process1"/>
    <dgm:cxn modelId="{E3D5AC14-B60D-45D2-9260-77DDC1AC6B1B}" type="presParOf" srcId="{CAD4E3AF-2194-4D75-9020-5DDB472B7603}" destId="{933CA7BA-C46A-4E89-8DF9-233B83C7CA56}" srcOrd="5" destOrd="0" presId="urn:microsoft.com/office/officeart/2005/8/layout/process1"/>
    <dgm:cxn modelId="{DDF26316-5760-4C77-9740-09CAF974FC7D}" type="presParOf" srcId="{933CA7BA-C46A-4E89-8DF9-233B83C7CA56}" destId="{5943C2A0-9B01-4FC4-B518-D81454831880}" srcOrd="0" destOrd="0" presId="urn:microsoft.com/office/officeart/2005/8/layout/process1"/>
    <dgm:cxn modelId="{23291158-AE45-4905-9D26-A27AB398BF58}" type="presParOf" srcId="{CAD4E3AF-2194-4D75-9020-5DDB472B7603}" destId="{06870EC5-68B4-4E2F-95CB-C16DEABC37FC}" srcOrd="6" destOrd="0" presId="urn:microsoft.com/office/officeart/2005/8/layout/process1"/>
    <dgm:cxn modelId="{1C0C3DE9-D465-4EF1-86FD-DD141AC2DBD6}" type="presParOf" srcId="{CAD4E3AF-2194-4D75-9020-5DDB472B7603}" destId="{6455AC2A-2F90-4D3B-A684-5795596C6CE9}" srcOrd="7" destOrd="0" presId="urn:microsoft.com/office/officeart/2005/8/layout/process1"/>
    <dgm:cxn modelId="{DEF85C57-E326-4FE4-9B3C-4C4F51F19530}" type="presParOf" srcId="{6455AC2A-2F90-4D3B-A684-5795596C6CE9}" destId="{017ACDDF-B926-4EB1-BF3A-810013DBDCD9}" srcOrd="0" destOrd="0" presId="urn:microsoft.com/office/officeart/2005/8/layout/process1"/>
    <dgm:cxn modelId="{27FA9D25-5079-428C-9D07-B0F26569C256}" type="presParOf" srcId="{CAD4E3AF-2194-4D75-9020-5DDB472B7603}" destId="{6A23BFDD-8377-471E-953A-6DC2130CC01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E34DFB2-A770-437F-8BC3-9C608C7768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D75179-02B8-4189-AB15-E00F54CE1BD7}">
      <dgm:prSet custT="1"/>
      <dgm:spPr>
        <a:ln>
          <a:solidFill>
            <a:schemeClr val="accent1">
              <a:lumMod val="75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Здійснюють обстеження дітей з метою виявлення порушень мовлення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0B5BD52-52A8-4E24-830A-F2A3BFB17CC2}" type="parTrans" cxnId="{1422C783-55E3-41D3-AC22-0E66C891A829}">
      <dgm:prSet/>
      <dgm:spPr/>
      <dgm:t>
        <a:bodyPr/>
        <a:lstStyle/>
        <a:p>
          <a:endParaRPr lang="ru-RU"/>
        </a:p>
      </dgm:t>
    </dgm:pt>
    <dgm:pt modelId="{713201D3-4123-4128-AC72-7F7930202F4D}" type="sibTrans" cxnId="{1422C783-55E3-41D3-AC22-0E66C891A829}">
      <dgm:prSet/>
      <dgm:spPr/>
      <dgm:t>
        <a:bodyPr/>
        <a:lstStyle/>
        <a:p>
          <a:endParaRPr lang="ru-RU"/>
        </a:p>
      </dgm:t>
    </dgm:pt>
    <dgm:pt modelId="{9E30DEA5-8E00-4F0F-B46E-3D759E7C4106}">
      <dgm:prSet custT="1"/>
      <dgm:spPr>
        <a:ln>
          <a:solidFill>
            <a:schemeClr val="accent1">
              <a:lumMod val="75000"/>
            </a:schemeClr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000" b="1" baseline="0" dirty="0" smtClean="0">
              <a:latin typeface="Times New Roman" pitchFamily="18" charset="0"/>
              <a:cs typeface="Times New Roman" pitchFamily="18" charset="0"/>
            </a:rPr>
            <a:t>Надають логопедичні послуги (допомогу) у закладі освіти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13DCB7C-6BF0-424B-AAED-962C8F3CF6C2}" type="parTrans" cxnId="{D626C362-FA93-4C1C-8969-10C2907B9A6C}">
      <dgm:prSet/>
      <dgm:spPr/>
      <dgm:t>
        <a:bodyPr/>
        <a:lstStyle/>
        <a:p>
          <a:endParaRPr lang="ru-RU"/>
        </a:p>
      </dgm:t>
    </dgm:pt>
    <dgm:pt modelId="{46AB2F83-15AB-459E-8386-50BA8DD7FF70}" type="sibTrans" cxnId="{D626C362-FA93-4C1C-8969-10C2907B9A6C}">
      <dgm:prSet/>
      <dgm:spPr/>
      <dgm:t>
        <a:bodyPr/>
        <a:lstStyle/>
        <a:p>
          <a:endParaRPr lang="ru-RU"/>
        </a:p>
      </dgm:t>
    </dgm:pt>
    <dgm:pt modelId="{68C5871F-AA9E-4A74-B875-1FB20067E9CC}">
      <dgm:prSet custT="1"/>
      <dgm:spPr>
        <a:ln>
          <a:solidFill>
            <a:schemeClr val="accent1">
              <a:lumMod val="75000"/>
            </a:schemeClr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1600" b="1" baseline="0" dirty="0" smtClean="0">
              <a:latin typeface="Times New Roman" pitchFamily="18" charset="0"/>
              <a:cs typeface="Times New Roman" pitchFamily="18" charset="0"/>
            </a:rPr>
            <a:t>Складають плани роботи, у відповідності до індивідуальної програми розвитку та </a:t>
          </a:r>
          <a:r>
            <a:rPr lang="uk-UA" sz="1600" b="1" baseline="0" dirty="0" err="1" smtClean="0">
              <a:latin typeface="Times New Roman" pitchFamily="18" charset="0"/>
              <a:cs typeface="Times New Roman" pitchFamily="18" charset="0"/>
            </a:rPr>
            <a:t>корекційно-розвиткового</a:t>
          </a:r>
          <a:r>
            <a:rPr lang="uk-UA" sz="1600" b="1" baseline="0" dirty="0" smtClean="0">
              <a:latin typeface="Times New Roman" pitchFamily="18" charset="0"/>
              <a:cs typeface="Times New Roman" pitchFamily="18" charset="0"/>
            </a:rPr>
            <a:t> складника освітньої програми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E755BA45-56C6-48EE-A0D4-C522EF88B6C7}" type="parTrans" cxnId="{E1BF1F8D-EB4D-4704-AEB9-7EDE52E8B977}">
      <dgm:prSet/>
      <dgm:spPr/>
      <dgm:t>
        <a:bodyPr/>
        <a:lstStyle/>
        <a:p>
          <a:endParaRPr lang="ru-RU"/>
        </a:p>
      </dgm:t>
    </dgm:pt>
    <dgm:pt modelId="{43C32580-4D4B-4142-AE94-207D472EF499}" type="sibTrans" cxnId="{E1BF1F8D-EB4D-4704-AEB9-7EDE52E8B977}">
      <dgm:prSet/>
      <dgm:spPr/>
      <dgm:t>
        <a:bodyPr/>
        <a:lstStyle/>
        <a:p>
          <a:endParaRPr lang="ru-RU"/>
        </a:p>
      </dgm:t>
    </dgm:pt>
    <dgm:pt modelId="{60A17A35-B75E-48CD-809A-675FF73506F4}">
      <dgm:prSet custT="1"/>
      <dgm:spPr>
        <a:ln>
          <a:solidFill>
            <a:schemeClr val="accent1">
              <a:lumMod val="75000"/>
            </a:schemeClr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1600" b="1" baseline="0" dirty="0" smtClean="0">
              <a:latin typeface="Times New Roman" pitchFamily="18" charset="0"/>
              <a:cs typeface="Times New Roman" pitchFamily="18" charset="0"/>
            </a:rPr>
            <a:t>Здійснюють систематичний зв’язок з батьками  дитини, яка отримує логопедичні послуги , з метою інформування  щодо результатів роботи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3B8F133A-7459-49AB-A533-B967EAB4E70D}" type="parTrans" cxnId="{500C7400-2B51-49A0-8524-96DAEEF0D6D6}">
      <dgm:prSet/>
      <dgm:spPr/>
      <dgm:t>
        <a:bodyPr/>
        <a:lstStyle/>
        <a:p>
          <a:endParaRPr lang="ru-RU"/>
        </a:p>
      </dgm:t>
    </dgm:pt>
    <dgm:pt modelId="{8A7443E6-857B-42A3-AB85-8B456457084C}" type="sibTrans" cxnId="{500C7400-2B51-49A0-8524-96DAEEF0D6D6}">
      <dgm:prSet/>
      <dgm:spPr/>
      <dgm:t>
        <a:bodyPr/>
        <a:lstStyle/>
        <a:p>
          <a:endParaRPr lang="ru-RU"/>
        </a:p>
      </dgm:t>
    </dgm:pt>
    <dgm:pt modelId="{EDA4B698-A629-4041-A6B7-467189BD26FF}">
      <dgm:prSet custT="1"/>
      <dgm:spPr>
        <a:ln>
          <a:solidFill>
            <a:schemeClr val="accent1">
              <a:lumMod val="75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1600" b="1" baseline="0" dirty="0" smtClean="0">
              <a:latin typeface="Times New Roman" pitchFamily="18" charset="0"/>
              <a:cs typeface="Times New Roman" pitchFamily="18" charset="0"/>
            </a:rPr>
            <a:t>Здійснюють консультування батьків щодо порушень мовлення та можливостей їх подолання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18AEA699-6D9B-402B-A869-F57E0CC57A89}" type="parTrans" cxnId="{1175F647-AB0C-4694-94B4-ECFF72FF68BB}">
      <dgm:prSet/>
      <dgm:spPr/>
      <dgm:t>
        <a:bodyPr/>
        <a:lstStyle/>
        <a:p>
          <a:endParaRPr lang="ru-RU"/>
        </a:p>
      </dgm:t>
    </dgm:pt>
    <dgm:pt modelId="{839E3842-658A-43C1-AF02-2E626C4F1229}" type="sibTrans" cxnId="{1175F647-AB0C-4694-94B4-ECFF72FF68BB}">
      <dgm:prSet/>
      <dgm:spPr/>
      <dgm:t>
        <a:bodyPr/>
        <a:lstStyle/>
        <a:p>
          <a:endParaRPr lang="ru-RU"/>
        </a:p>
      </dgm:t>
    </dgm:pt>
    <dgm:pt modelId="{D03C3195-284E-40E4-AF50-A64A2B15657B}">
      <dgm:prSet custT="1"/>
      <dgm:spPr>
        <a:ln>
          <a:solidFill>
            <a:schemeClr val="accent1">
              <a:lumMod val="75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1600" b="1" baseline="0" dirty="0" smtClean="0">
              <a:latin typeface="Times New Roman" pitchFamily="18" charset="0"/>
              <a:cs typeface="Times New Roman" pitchFamily="18" charset="0"/>
            </a:rPr>
            <a:t>Беруть участь в команді психолого-педагогічного супроводу дитини з особливими освітніми потребами та розробці індивідуальної програми розвитку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189D8516-B1D9-4C0F-AC3B-B59BB0179CCB}" type="parTrans" cxnId="{E13EAF3E-4ABC-47BD-BDF0-D0773F7F9E3B}">
      <dgm:prSet/>
      <dgm:spPr/>
      <dgm:t>
        <a:bodyPr/>
        <a:lstStyle/>
        <a:p>
          <a:endParaRPr lang="ru-RU"/>
        </a:p>
      </dgm:t>
    </dgm:pt>
    <dgm:pt modelId="{75550324-431F-4E8E-A8BC-B9E3329E265D}" type="sibTrans" cxnId="{E13EAF3E-4ABC-47BD-BDF0-D0773F7F9E3B}">
      <dgm:prSet/>
      <dgm:spPr/>
      <dgm:t>
        <a:bodyPr/>
        <a:lstStyle/>
        <a:p>
          <a:endParaRPr lang="ru-RU"/>
        </a:p>
      </dgm:t>
    </dgm:pt>
    <dgm:pt modelId="{2D19633C-4D03-4FBC-9E66-AAF4D7C2FC3C}">
      <dgm:prSet custT="1"/>
      <dgm:spPr>
        <a:ln>
          <a:solidFill>
            <a:schemeClr val="accent1">
              <a:lumMod val="75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Співпрацюють з інклюзивно-ресурсними центрами в питаннях надання допомоги здобувачам освіти з порушеннями мовлення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C365CB5-7EEF-4AD0-96C2-20CAB4029551}" type="parTrans" cxnId="{671B3C11-6CF7-436C-9AEB-6A3DB3DBF9DA}">
      <dgm:prSet/>
      <dgm:spPr/>
      <dgm:t>
        <a:bodyPr/>
        <a:lstStyle/>
        <a:p>
          <a:endParaRPr lang="ru-RU"/>
        </a:p>
      </dgm:t>
    </dgm:pt>
    <dgm:pt modelId="{64C71057-0938-4FB5-9B22-CD9E2C58BEC1}" type="sibTrans" cxnId="{671B3C11-6CF7-436C-9AEB-6A3DB3DBF9DA}">
      <dgm:prSet/>
      <dgm:spPr/>
      <dgm:t>
        <a:bodyPr/>
        <a:lstStyle/>
        <a:p>
          <a:endParaRPr lang="ru-RU"/>
        </a:p>
      </dgm:t>
    </dgm:pt>
    <dgm:pt modelId="{1F789F7C-6064-4933-91B9-AA30825EAEA0}">
      <dgm:prSet custT="1"/>
      <dgm:spPr>
        <a:ln>
          <a:solidFill>
            <a:schemeClr val="accent1">
              <a:lumMod val="75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1600" b="1" baseline="0" dirty="0" smtClean="0">
              <a:latin typeface="Times New Roman" pitchFamily="18" charset="0"/>
              <a:cs typeface="Times New Roman" pitchFamily="18" charset="0"/>
            </a:rPr>
            <a:t>Надають інформацію батькам та педагогічним працівникам щодо можливостей інклюзивно-ресурсних центрів у проведенні комплексної психолого-педагогічної оцінки розвитку дитини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24AB0E0A-589F-4C72-AD3B-50F6D8E54DAB}" type="parTrans" cxnId="{01B191C3-E4D1-490F-A661-C9E5AE74644D}">
      <dgm:prSet/>
      <dgm:spPr/>
      <dgm:t>
        <a:bodyPr/>
        <a:lstStyle/>
        <a:p>
          <a:endParaRPr lang="ru-RU"/>
        </a:p>
      </dgm:t>
    </dgm:pt>
    <dgm:pt modelId="{DC782018-46C2-465F-9ADE-B6D2501D4B7B}" type="sibTrans" cxnId="{01B191C3-E4D1-490F-A661-C9E5AE74644D}">
      <dgm:prSet/>
      <dgm:spPr/>
      <dgm:t>
        <a:bodyPr/>
        <a:lstStyle/>
        <a:p>
          <a:endParaRPr lang="ru-RU"/>
        </a:p>
      </dgm:t>
    </dgm:pt>
    <dgm:pt modelId="{DDB62F24-0719-4B2D-8B71-F74E40023B07}">
      <dgm:prSet/>
      <dgm:spPr>
        <a:ln>
          <a:solidFill>
            <a:schemeClr val="accent1">
              <a:lumMod val="75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baseline="0" dirty="0" smtClean="0">
              <a:latin typeface="Times New Roman" pitchFamily="18" charset="0"/>
              <a:cs typeface="Times New Roman" pitchFamily="18" charset="0"/>
            </a:rPr>
            <a:t>Беруть участь у тренінгах, конференціях, круглих столах щодо питань порушень мовлення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EFEC69B-B3D4-4657-AC40-5611D47A0A36}" type="parTrans" cxnId="{8C54F24A-A754-4CB2-ADBF-A75D8E472DF7}">
      <dgm:prSet/>
      <dgm:spPr/>
      <dgm:t>
        <a:bodyPr/>
        <a:lstStyle/>
        <a:p>
          <a:endParaRPr lang="ru-RU"/>
        </a:p>
      </dgm:t>
    </dgm:pt>
    <dgm:pt modelId="{AC331095-526F-464C-B2AC-03ABC377FAFA}" type="sibTrans" cxnId="{8C54F24A-A754-4CB2-ADBF-A75D8E472DF7}">
      <dgm:prSet/>
      <dgm:spPr/>
      <dgm:t>
        <a:bodyPr/>
        <a:lstStyle/>
        <a:p>
          <a:endParaRPr lang="ru-RU"/>
        </a:p>
      </dgm:t>
    </dgm:pt>
    <dgm:pt modelId="{65C46572-8A62-493B-A711-5C12BCBC707B}">
      <dgm:prSet custT="1"/>
      <dgm:spPr>
        <a:ln>
          <a:solidFill>
            <a:schemeClr val="accent1">
              <a:lumMod val="75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000" b="1" baseline="0" dirty="0" smtClean="0">
              <a:latin typeface="Times New Roman" pitchFamily="18" charset="0"/>
              <a:cs typeface="Times New Roman" pitchFamily="18" charset="0"/>
            </a:rPr>
            <a:t>Підвищують фахову компетентність шляхом формальної та неформальної освіти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DA7A291D-E1D2-43D1-A0C6-F8DCEFFFC5B0}" type="parTrans" cxnId="{56280E49-9721-4546-BC71-08046E09DD35}">
      <dgm:prSet/>
      <dgm:spPr/>
      <dgm:t>
        <a:bodyPr/>
        <a:lstStyle/>
        <a:p>
          <a:endParaRPr lang="ru-RU"/>
        </a:p>
      </dgm:t>
    </dgm:pt>
    <dgm:pt modelId="{D0DE59C3-C29D-46B9-9737-E150A8B5DE21}" type="sibTrans" cxnId="{56280E49-9721-4546-BC71-08046E09DD35}">
      <dgm:prSet/>
      <dgm:spPr/>
      <dgm:t>
        <a:bodyPr/>
        <a:lstStyle/>
        <a:p>
          <a:endParaRPr lang="ru-RU"/>
        </a:p>
      </dgm:t>
    </dgm:pt>
    <dgm:pt modelId="{DC23EA68-73C5-485A-94EE-09510ED67909}" type="pres">
      <dgm:prSet presAssocID="{9E34DFB2-A770-437F-8BC3-9C608C7768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9DE23F-55CF-419D-BBF5-1AD3B7E80483}" type="pres">
      <dgm:prSet presAssocID="{8AD75179-02B8-4189-AB15-E00F54CE1BD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A3152-F438-45A1-9A30-9ED236A47A0E}" type="pres">
      <dgm:prSet presAssocID="{713201D3-4123-4128-AC72-7F7930202F4D}" presName="sibTrans" presStyleCnt="0"/>
      <dgm:spPr/>
    </dgm:pt>
    <dgm:pt modelId="{C5B96F98-6966-4E89-8949-BCB038A585C4}" type="pres">
      <dgm:prSet presAssocID="{9E30DEA5-8E00-4F0F-B46E-3D759E7C410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4CFA5-0A13-4591-A1A0-D4677B2DDBA8}" type="pres">
      <dgm:prSet presAssocID="{46AB2F83-15AB-459E-8386-50BA8DD7FF70}" presName="sibTrans" presStyleCnt="0"/>
      <dgm:spPr/>
    </dgm:pt>
    <dgm:pt modelId="{0B7A5890-D092-4740-8C58-F761653105AE}" type="pres">
      <dgm:prSet presAssocID="{68C5871F-AA9E-4A74-B875-1FB20067E9C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CAC95-7AEA-41F7-9A57-F98353EA7F37}" type="pres">
      <dgm:prSet presAssocID="{43C32580-4D4B-4142-AE94-207D472EF499}" presName="sibTrans" presStyleCnt="0"/>
      <dgm:spPr/>
    </dgm:pt>
    <dgm:pt modelId="{3F2EE879-9F86-480C-84E7-67FB4FCAFB13}" type="pres">
      <dgm:prSet presAssocID="{60A17A35-B75E-48CD-809A-675FF73506F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C2330-F44A-4CA5-BE2B-88756E764401}" type="pres">
      <dgm:prSet presAssocID="{8A7443E6-857B-42A3-AB85-8B456457084C}" presName="sibTrans" presStyleCnt="0"/>
      <dgm:spPr/>
    </dgm:pt>
    <dgm:pt modelId="{0FA44882-D389-4132-83C4-911D9CA3B42A}" type="pres">
      <dgm:prSet presAssocID="{EDA4B698-A629-4041-A6B7-467189BD26F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51C0A-CF21-4B60-BE77-E4ADBF36518F}" type="pres">
      <dgm:prSet presAssocID="{839E3842-658A-43C1-AF02-2E626C4F1229}" presName="sibTrans" presStyleCnt="0"/>
      <dgm:spPr/>
    </dgm:pt>
    <dgm:pt modelId="{BA4FD5CB-9FAE-491A-9DF5-7422BAFB1A1D}" type="pres">
      <dgm:prSet presAssocID="{D03C3195-284E-40E4-AF50-A64A2B15657B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08E0-F140-4372-8E7C-382F1B0B5319}" type="pres">
      <dgm:prSet presAssocID="{75550324-431F-4E8E-A8BC-B9E3329E265D}" presName="sibTrans" presStyleCnt="0"/>
      <dgm:spPr/>
    </dgm:pt>
    <dgm:pt modelId="{F705B860-3508-44F3-A6AD-F782D0EB509B}" type="pres">
      <dgm:prSet presAssocID="{2D19633C-4D03-4FBC-9E66-AAF4D7C2FC3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E2FFE-74C7-4277-8863-05D81634E48B}" type="pres">
      <dgm:prSet presAssocID="{64C71057-0938-4FB5-9B22-CD9E2C58BEC1}" presName="sibTrans" presStyleCnt="0"/>
      <dgm:spPr/>
    </dgm:pt>
    <dgm:pt modelId="{3A6B2818-4040-43AC-8D81-A5DA2C771790}" type="pres">
      <dgm:prSet presAssocID="{1F789F7C-6064-4933-91B9-AA30825EAEA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A6274-6A93-4977-A4D9-C7438252B82E}" type="pres">
      <dgm:prSet presAssocID="{DC782018-46C2-465F-9ADE-B6D2501D4B7B}" presName="sibTrans" presStyleCnt="0"/>
      <dgm:spPr/>
    </dgm:pt>
    <dgm:pt modelId="{5E23300A-B8AB-4A12-885D-E6A479857374}" type="pres">
      <dgm:prSet presAssocID="{DDB62F24-0719-4B2D-8B71-F74E40023B0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1F978-B102-4DE1-8C1C-981BFEA480A9}" type="pres">
      <dgm:prSet presAssocID="{AC331095-526F-464C-B2AC-03ABC377FAFA}" presName="sibTrans" presStyleCnt="0"/>
      <dgm:spPr/>
    </dgm:pt>
    <dgm:pt modelId="{6077C514-C02A-4219-B874-A9FFF49FFCBE}" type="pres">
      <dgm:prSet presAssocID="{65C46572-8A62-493B-A711-5C12BCBC707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42955F-D958-4895-B6F9-19CA0AD49F56}" type="presOf" srcId="{1F789F7C-6064-4933-91B9-AA30825EAEA0}" destId="{3A6B2818-4040-43AC-8D81-A5DA2C771790}" srcOrd="0" destOrd="0" presId="urn:microsoft.com/office/officeart/2005/8/layout/default"/>
    <dgm:cxn modelId="{500C7400-2B51-49A0-8524-96DAEEF0D6D6}" srcId="{9E34DFB2-A770-437F-8BC3-9C608C776818}" destId="{60A17A35-B75E-48CD-809A-675FF73506F4}" srcOrd="3" destOrd="0" parTransId="{3B8F133A-7459-49AB-A533-B967EAB4E70D}" sibTransId="{8A7443E6-857B-42A3-AB85-8B456457084C}"/>
    <dgm:cxn modelId="{1422C783-55E3-41D3-AC22-0E66C891A829}" srcId="{9E34DFB2-A770-437F-8BC3-9C608C776818}" destId="{8AD75179-02B8-4189-AB15-E00F54CE1BD7}" srcOrd="0" destOrd="0" parTransId="{60B5BD52-52A8-4E24-830A-F2A3BFB17CC2}" sibTransId="{713201D3-4123-4128-AC72-7F7930202F4D}"/>
    <dgm:cxn modelId="{91D0F37C-F2E2-48E6-BA1D-0A711741FE79}" type="presOf" srcId="{9E30DEA5-8E00-4F0F-B46E-3D759E7C4106}" destId="{C5B96F98-6966-4E89-8949-BCB038A585C4}" srcOrd="0" destOrd="0" presId="urn:microsoft.com/office/officeart/2005/8/layout/default"/>
    <dgm:cxn modelId="{F287326E-3E13-42D1-8E38-2093CBD3BA00}" type="presOf" srcId="{60A17A35-B75E-48CD-809A-675FF73506F4}" destId="{3F2EE879-9F86-480C-84E7-67FB4FCAFB13}" srcOrd="0" destOrd="0" presId="urn:microsoft.com/office/officeart/2005/8/layout/default"/>
    <dgm:cxn modelId="{E13EAF3E-4ABC-47BD-BDF0-D0773F7F9E3B}" srcId="{9E34DFB2-A770-437F-8BC3-9C608C776818}" destId="{D03C3195-284E-40E4-AF50-A64A2B15657B}" srcOrd="5" destOrd="0" parTransId="{189D8516-B1D9-4C0F-AC3B-B59BB0179CCB}" sibTransId="{75550324-431F-4E8E-A8BC-B9E3329E265D}"/>
    <dgm:cxn modelId="{C53D4D55-B549-4466-BF01-83DEF2CC4BB4}" type="presOf" srcId="{65C46572-8A62-493B-A711-5C12BCBC707B}" destId="{6077C514-C02A-4219-B874-A9FFF49FFCBE}" srcOrd="0" destOrd="0" presId="urn:microsoft.com/office/officeart/2005/8/layout/default"/>
    <dgm:cxn modelId="{8B90CE45-5CE9-409F-8787-77B46728A42F}" type="presOf" srcId="{D03C3195-284E-40E4-AF50-A64A2B15657B}" destId="{BA4FD5CB-9FAE-491A-9DF5-7422BAFB1A1D}" srcOrd="0" destOrd="0" presId="urn:microsoft.com/office/officeart/2005/8/layout/default"/>
    <dgm:cxn modelId="{ABD574AC-85C0-48E2-9227-D6BE0FD9EB5C}" type="presOf" srcId="{8AD75179-02B8-4189-AB15-E00F54CE1BD7}" destId="{499DE23F-55CF-419D-BBF5-1AD3B7E80483}" srcOrd="0" destOrd="0" presId="urn:microsoft.com/office/officeart/2005/8/layout/default"/>
    <dgm:cxn modelId="{9771187B-89B9-42A8-A069-FAA153C97F13}" type="presOf" srcId="{68C5871F-AA9E-4A74-B875-1FB20067E9CC}" destId="{0B7A5890-D092-4740-8C58-F761653105AE}" srcOrd="0" destOrd="0" presId="urn:microsoft.com/office/officeart/2005/8/layout/default"/>
    <dgm:cxn modelId="{56280E49-9721-4546-BC71-08046E09DD35}" srcId="{9E34DFB2-A770-437F-8BC3-9C608C776818}" destId="{65C46572-8A62-493B-A711-5C12BCBC707B}" srcOrd="9" destOrd="0" parTransId="{DA7A291D-E1D2-43D1-A0C6-F8DCEFFFC5B0}" sibTransId="{D0DE59C3-C29D-46B9-9737-E150A8B5DE21}"/>
    <dgm:cxn modelId="{8C54F24A-A754-4CB2-ADBF-A75D8E472DF7}" srcId="{9E34DFB2-A770-437F-8BC3-9C608C776818}" destId="{DDB62F24-0719-4B2D-8B71-F74E40023B07}" srcOrd="8" destOrd="0" parTransId="{FEFEC69B-B3D4-4657-AC40-5611D47A0A36}" sibTransId="{AC331095-526F-464C-B2AC-03ABC377FAFA}"/>
    <dgm:cxn modelId="{AE4FBB87-9F3D-45D3-A663-E73B1AA43575}" type="presOf" srcId="{2D19633C-4D03-4FBC-9E66-AAF4D7C2FC3C}" destId="{F705B860-3508-44F3-A6AD-F782D0EB509B}" srcOrd="0" destOrd="0" presId="urn:microsoft.com/office/officeart/2005/8/layout/default"/>
    <dgm:cxn modelId="{E1BF1F8D-EB4D-4704-AEB9-7EDE52E8B977}" srcId="{9E34DFB2-A770-437F-8BC3-9C608C776818}" destId="{68C5871F-AA9E-4A74-B875-1FB20067E9CC}" srcOrd="2" destOrd="0" parTransId="{E755BA45-56C6-48EE-A0D4-C522EF88B6C7}" sibTransId="{43C32580-4D4B-4142-AE94-207D472EF499}"/>
    <dgm:cxn modelId="{9DECCB6B-F5A1-4DC2-9A08-2E2E5EE7286A}" type="presOf" srcId="{EDA4B698-A629-4041-A6B7-467189BD26FF}" destId="{0FA44882-D389-4132-83C4-911D9CA3B42A}" srcOrd="0" destOrd="0" presId="urn:microsoft.com/office/officeart/2005/8/layout/default"/>
    <dgm:cxn modelId="{6415432F-EECD-4634-BDAC-DAA9F66926D7}" type="presOf" srcId="{9E34DFB2-A770-437F-8BC3-9C608C776818}" destId="{DC23EA68-73C5-485A-94EE-09510ED67909}" srcOrd="0" destOrd="0" presId="urn:microsoft.com/office/officeart/2005/8/layout/default"/>
    <dgm:cxn modelId="{1175F647-AB0C-4694-94B4-ECFF72FF68BB}" srcId="{9E34DFB2-A770-437F-8BC3-9C608C776818}" destId="{EDA4B698-A629-4041-A6B7-467189BD26FF}" srcOrd="4" destOrd="0" parTransId="{18AEA699-6D9B-402B-A869-F57E0CC57A89}" sibTransId="{839E3842-658A-43C1-AF02-2E626C4F1229}"/>
    <dgm:cxn modelId="{08904E8D-FB58-467C-B6B8-15FF53556B62}" type="presOf" srcId="{DDB62F24-0719-4B2D-8B71-F74E40023B07}" destId="{5E23300A-B8AB-4A12-885D-E6A479857374}" srcOrd="0" destOrd="0" presId="urn:microsoft.com/office/officeart/2005/8/layout/default"/>
    <dgm:cxn modelId="{01B191C3-E4D1-490F-A661-C9E5AE74644D}" srcId="{9E34DFB2-A770-437F-8BC3-9C608C776818}" destId="{1F789F7C-6064-4933-91B9-AA30825EAEA0}" srcOrd="7" destOrd="0" parTransId="{24AB0E0A-589F-4C72-AD3B-50F6D8E54DAB}" sibTransId="{DC782018-46C2-465F-9ADE-B6D2501D4B7B}"/>
    <dgm:cxn modelId="{671B3C11-6CF7-436C-9AEB-6A3DB3DBF9DA}" srcId="{9E34DFB2-A770-437F-8BC3-9C608C776818}" destId="{2D19633C-4D03-4FBC-9E66-AAF4D7C2FC3C}" srcOrd="6" destOrd="0" parTransId="{3C365CB5-7EEF-4AD0-96C2-20CAB4029551}" sibTransId="{64C71057-0938-4FB5-9B22-CD9E2C58BEC1}"/>
    <dgm:cxn modelId="{D626C362-FA93-4C1C-8969-10C2907B9A6C}" srcId="{9E34DFB2-A770-437F-8BC3-9C608C776818}" destId="{9E30DEA5-8E00-4F0F-B46E-3D759E7C4106}" srcOrd="1" destOrd="0" parTransId="{213DCB7C-6BF0-424B-AAED-962C8F3CF6C2}" sibTransId="{46AB2F83-15AB-459E-8386-50BA8DD7FF70}"/>
    <dgm:cxn modelId="{B7B4176F-B102-4480-9258-8D0BCFAB8DD8}" type="presParOf" srcId="{DC23EA68-73C5-485A-94EE-09510ED67909}" destId="{499DE23F-55CF-419D-BBF5-1AD3B7E80483}" srcOrd="0" destOrd="0" presId="urn:microsoft.com/office/officeart/2005/8/layout/default"/>
    <dgm:cxn modelId="{8B8F00E4-E538-4EF1-AE15-01D3AC9FCAA5}" type="presParOf" srcId="{DC23EA68-73C5-485A-94EE-09510ED67909}" destId="{0E5A3152-F438-45A1-9A30-9ED236A47A0E}" srcOrd="1" destOrd="0" presId="urn:microsoft.com/office/officeart/2005/8/layout/default"/>
    <dgm:cxn modelId="{97D0EC68-C421-4598-B511-8AF5ADEE7486}" type="presParOf" srcId="{DC23EA68-73C5-485A-94EE-09510ED67909}" destId="{C5B96F98-6966-4E89-8949-BCB038A585C4}" srcOrd="2" destOrd="0" presId="urn:microsoft.com/office/officeart/2005/8/layout/default"/>
    <dgm:cxn modelId="{12CF1F95-F745-4129-85F1-D1DDEE588198}" type="presParOf" srcId="{DC23EA68-73C5-485A-94EE-09510ED67909}" destId="{1AA4CFA5-0A13-4591-A1A0-D4677B2DDBA8}" srcOrd="3" destOrd="0" presId="urn:microsoft.com/office/officeart/2005/8/layout/default"/>
    <dgm:cxn modelId="{7E9F2613-8360-4F20-A4BA-54A80C8B0F5F}" type="presParOf" srcId="{DC23EA68-73C5-485A-94EE-09510ED67909}" destId="{0B7A5890-D092-4740-8C58-F761653105AE}" srcOrd="4" destOrd="0" presId="urn:microsoft.com/office/officeart/2005/8/layout/default"/>
    <dgm:cxn modelId="{42CF2D76-5476-4D90-A106-0F16CC6E8C05}" type="presParOf" srcId="{DC23EA68-73C5-485A-94EE-09510ED67909}" destId="{3AACAC95-7AEA-41F7-9A57-F98353EA7F37}" srcOrd="5" destOrd="0" presId="urn:microsoft.com/office/officeart/2005/8/layout/default"/>
    <dgm:cxn modelId="{819C0730-B9C6-4632-A77B-B84CE64152BB}" type="presParOf" srcId="{DC23EA68-73C5-485A-94EE-09510ED67909}" destId="{3F2EE879-9F86-480C-84E7-67FB4FCAFB13}" srcOrd="6" destOrd="0" presId="urn:microsoft.com/office/officeart/2005/8/layout/default"/>
    <dgm:cxn modelId="{B523B7A7-CB0F-4E3D-8D37-F73B53E77F7F}" type="presParOf" srcId="{DC23EA68-73C5-485A-94EE-09510ED67909}" destId="{616C2330-F44A-4CA5-BE2B-88756E764401}" srcOrd="7" destOrd="0" presId="urn:microsoft.com/office/officeart/2005/8/layout/default"/>
    <dgm:cxn modelId="{B806ECB8-001F-491E-950F-FDE72310A7DC}" type="presParOf" srcId="{DC23EA68-73C5-485A-94EE-09510ED67909}" destId="{0FA44882-D389-4132-83C4-911D9CA3B42A}" srcOrd="8" destOrd="0" presId="urn:microsoft.com/office/officeart/2005/8/layout/default"/>
    <dgm:cxn modelId="{4579FE20-2C11-4DDB-A5E7-60E5B87FBA99}" type="presParOf" srcId="{DC23EA68-73C5-485A-94EE-09510ED67909}" destId="{9A351C0A-CF21-4B60-BE77-E4ADBF36518F}" srcOrd="9" destOrd="0" presId="urn:microsoft.com/office/officeart/2005/8/layout/default"/>
    <dgm:cxn modelId="{E0D4E240-8F35-4E89-9CC3-D3112004C34E}" type="presParOf" srcId="{DC23EA68-73C5-485A-94EE-09510ED67909}" destId="{BA4FD5CB-9FAE-491A-9DF5-7422BAFB1A1D}" srcOrd="10" destOrd="0" presId="urn:microsoft.com/office/officeart/2005/8/layout/default"/>
    <dgm:cxn modelId="{3DA36D1C-4C6B-4F2E-851B-A91B32D1C12C}" type="presParOf" srcId="{DC23EA68-73C5-485A-94EE-09510ED67909}" destId="{F66208E0-F140-4372-8E7C-382F1B0B5319}" srcOrd="11" destOrd="0" presId="urn:microsoft.com/office/officeart/2005/8/layout/default"/>
    <dgm:cxn modelId="{71D18D02-383B-492D-9434-163BAC5F433A}" type="presParOf" srcId="{DC23EA68-73C5-485A-94EE-09510ED67909}" destId="{F705B860-3508-44F3-A6AD-F782D0EB509B}" srcOrd="12" destOrd="0" presId="urn:microsoft.com/office/officeart/2005/8/layout/default"/>
    <dgm:cxn modelId="{5B4FE81B-7C5A-4F4E-B5B1-277196CCEBF2}" type="presParOf" srcId="{DC23EA68-73C5-485A-94EE-09510ED67909}" destId="{EACE2FFE-74C7-4277-8863-05D81634E48B}" srcOrd="13" destOrd="0" presId="urn:microsoft.com/office/officeart/2005/8/layout/default"/>
    <dgm:cxn modelId="{2EC5E078-BC21-45D9-A8B2-03E56C68C515}" type="presParOf" srcId="{DC23EA68-73C5-485A-94EE-09510ED67909}" destId="{3A6B2818-4040-43AC-8D81-A5DA2C771790}" srcOrd="14" destOrd="0" presId="urn:microsoft.com/office/officeart/2005/8/layout/default"/>
    <dgm:cxn modelId="{F4A47BD2-FB24-4AFB-BCD6-D284AC669F3A}" type="presParOf" srcId="{DC23EA68-73C5-485A-94EE-09510ED67909}" destId="{ABCA6274-6A93-4977-A4D9-C7438252B82E}" srcOrd="15" destOrd="0" presId="urn:microsoft.com/office/officeart/2005/8/layout/default"/>
    <dgm:cxn modelId="{04001227-3A43-412F-9262-691368B8BC18}" type="presParOf" srcId="{DC23EA68-73C5-485A-94EE-09510ED67909}" destId="{5E23300A-B8AB-4A12-885D-E6A479857374}" srcOrd="16" destOrd="0" presId="urn:microsoft.com/office/officeart/2005/8/layout/default"/>
    <dgm:cxn modelId="{C299AA3F-B29C-451D-99AD-35C876A06D2D}" type="presParOf" srcId="{DC23EA68-73C5-485A-94EE-09510ED67909}" destId="{FDA1F978-B102-4DE1-8C1C-981BFEA480A9}" srcOrd="17" destOrd="0" presId="urn:microsoft.com/office/officeart/2005/8/layout/default"/>
    <dgm:cxn modelId="{CA904C50-CDF4-4A0A-811C-BB7B025D85B9}" type="presParOf" srcId="{DC23EA68-73C5-485A-94EE-09510ED67909}" destId="{6077C514-C02A-4219-B874-A9FFF49FFCB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C45DDD4-8362-4CB8-92AD-CE27C438D5AA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62A296-93AB-4CCA-88E6-1496C3259D67}">
      <dgm:prSet custT="1"/>
      <dgm:spPr/>
      <dgm:t>
        <a:bodyPr/>
        <a:lstStyle/>
        <a:p>
          <a:pPr rtl="0"/>
          <a:r>
            <a:rPr lang="uk-UA" sz="1400" b="1" baseline="0" dirty="0" smtClean="0">
              <a:latin typeface="Times New Roman" pitchFamily="18" charset="0"/>
              <a:cs typeface="Times New Roman" pitchFamily="18" charset="0"/>
            </a:rPr>
            <a:t>Графік роботи, затверджений керівником закладу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814BFEC5-A293-4CB8-A7A4-00B795B35EB4}" type="parTrans" cxnId="{A502A30C-EA7E-456A-9CA4-6468EC4DDA90}">
      <dgm:prSet/>
      <dgm:spPr/>
      <dgm:t>
        <a:bodyPr/>
        <a:lstStyle/>
        <a:p>
          <a:endParaRPr lang="ru-RU"/>
        </a:p>
      </dgm:t>
    </dgm:pt>
    <dgm:pt modelId="{D067574A-FB9F-4323-BA4F-614D3F33E0C5}" type="sibTrans" cxnId="{A502A30C-EA7E-456A-9CA4-6468EC4DDA90}">
      <dgm:prSet/>
      <dgm:spPr/>
      <dgm:t>
        <a:bodyPr/>
        <a:lstStyle/>
        <a:p>
          <a:endParaRPr lang="ru-RU"/>
        </a:p>
      </dgm:t>
    </dgm:pt>
    <dgm:pt modelId="{02207112-C061-41C4-B9D1-3DCFDD5198AB}">
      <dgm:prSet custT="1"/>
      <dgm:spPr/>
      <dgm:t>
        <a:bodyPr/>
        <a:lstStyle/>
        <a:p>
          <a:pPr rtl="0"/>
          <a:r>
            <a:rPr lang="uk-UA" sz="1200" b="1" baseline="0" dirty="0" smtClean="0"/>
            <a:t>Розклад занять (КРЗ), </a:t>
          </a:r>
          <a:endParaRPr lang="en-US" sz="1200" b="1" dirty="0"/>
        </a:p>
      </dgm:t>
    </dgm:pt>
    <dgm:pt modelId="{5B2B6D9E-8793-4774-8219-BB8BD77325DA}" type="parTrans" cxnId="{A36936A4-D36C-4064-845D-A9A3E6D070C0}">
      <dgm:prSet/>
      <dgm:spPr/>
      <dgm:t>
        <a:bodyPr/>
        <a:lstStyle/>
        <a:p>
          <a:endParaRPr lang="ru-RU"/>
        </a:p>
      </dgm:t>
    </dgm:pt>
    <dgm:pt modelId="{BE311A48-3B26-4963-8204-56FEC93E4A0D}" type="sibTrans" cxnId="{A36936A4-D36C-4064-845D-A9A3E6D070C0}">
      <dgm:prSet/>
      <dgm:spPr/>
      <dgm:t>
        <a:bodyPr/>
        <a:lstStyle/>
        <a:p>
          <a:endParaRPr lang="ru-RU"/>
        </a:p>
      </dgm:t>
    </dgm:pt>
    <dgm:pt modelId="{6EF2A2A0-691A-43BA-8113-E92A94D9AE59}">
      <dgm:prSet custT="1"/>
      <dgm:spPr/>
      <dgm:t>
        <a:bodyPr/>
        <a:lstStyle/>
        <a:p>
          <a:pPr rtl="0"/>
          <a:r>
            <a:rPr lang="uk-UA" sz="1200" b="1" baseline="0" dirty="0" smtClean="0"/>
            <a:t>Індивідуальна корекційна програма з напрямку «Розвиток мовлення»</a:t>
          </a:r>
          <a:endParaRPr lang="en-US" sz="1200" b="1" dirty="0"/>
        </a:p>
      </dgm:t>
    </dgm:pt>
    <dgm:pt modelId="{A6753C9C-5C9F-4950-BD6D-755D8A5986D4}" type="parTrans" cxnId="{330F5C62-AA5B-4AD3-BB38-E6CF56DA7AAA}">
      <dgm:prSet/>
      <dgm:spPr/>
      <dgm:t>
        <a:bodyPr/>
        <a:lstStyle/>
        <a:p>
          <a:endParaRPr lang="ru-RU"/>
        </a:p>
      </dgm:t>
    </dgm:pt>
    <dgm:pt modelId="{5530ECCA-CCC5-4CD4-8EDF-88B1D6CA3BE9}" type="sibTrans" cxnId="{330F5C62-AA5B-4AD3-BB38-E6CF56DA7AAA}">
      <dgm:prSet/>
      <dgm:spPr/>
      <dgm:t>
        <a:bodyPr/>
        <a:lstStyle/>
        <a:p>
          <a:endParaRPr lang="ru-RU"/>
        </a:p>
      </dgm:t>
    </dgm:pt>
    <dgm:pt modelId="{6D60404E-59AC-424F-9789-65DFC186D27C}">
      <dgm:prSet custT="1"/>
      <dgm:spPr/>
      <dgm:t>
        <a:bodyPr/>
        <a:lstStyle/>
        <a:p>
          <a:pPr rtl="0"/>
          <a:r>
            <a:rPr lang="uk-UA" sz="1200" b="1" baseline="0" dirty="0" smtClean="0"/>
            <a:t>Календарно-тематичне планування</a:t>
          </a:r>
          <a:endParaRPr lang="en-US" sz="1200" b="1" dirty="0"/>
        </a:p>
      </dgm:t>
    </dgm:pt>
    <dgm:pt modelId="{E5AE1475-6D8C-4949-843A-7586C84855F7}" type="parTrans" cxnId="{03F5FDD9-5FFD-44E7-BAD3-13F6EBCA5FDC}">
      <dgm:prSet/>
      <dgm:spPr/>
      <dgm:t>
        <a:bodyPr/>
        <a:lstStyle/>
        <a:p>
          <a:endParaRPr lang="ru-RU"/>
        </a:p>
      </dgm:t>
    </dgm:pt>
    <dgm:pt modelId="{3937140D-9224-442B-8856-635AE65CBADE}" type="sibTrans" cxnId="{03F5FDD9-5FFD-44E7-BAD3-13F6EBCA5FDC}">
      <dgm:prSet/>
      <dgm:spPr/>
      <dgm:t>
        <a:bodyPr/>
        <a:lstStyle/>
        <a:p>
          <a:endParaRPr lang="ru-RU"/>
        </a:p>
      </dgm:t>
    </dgm:pt>
    <dgm:pt modelId="{AD5F632B-4296-4D42-9856-6E43392A40FA}">
      <dgm:prSet custT="1"/>
      <dgm:spPr/>
      <dgm:t>
        <a:bodyPr/>
        <a:lstStyle/>
        <a:p>
          <a:pPr rtl="0"/>
          <a:r>
            <a:rPr lang="uk-UA" sz="1200" b="1" baseline="0" dirty="0" smtClean="0"/>
            <a:t>Журнал обліку занять, циклограма використання  робочого часу</a:t>
          </a:r>
          <a:endParaRPr lang="en-US" sz="1200" b="1" dirty="0"/>
        </a:p>
      </dgm:t>
    </dgm:pt>
    <dgm:pt modelId="{AA42BBC0-D157-4131-AAB5-8834A7AD6AE2}" type="parTrans" cxnId="{F66E08F6-2562-4677-8775-F9B2E1A91BF8}">
      <dgm:prSet/>
      <dgm:spPr/>
      <dgm:t>
        <a:bodyPr/>
        <a:lstStyle/>
        <a:p>
          <a:endParaRPr lang="ru-RU"/>
        </a:p>
      </dgm:t>
    </dgm:pt>
    <dgm:pt modelId="{F91A8325-5EAC-44BD-9E52-6EDCFE51C8D7}" type="sibTrans" cxnId="{F66E08F6-2562-4677-8775-F9B2E1A91BF8}">
      <dgm:prSet/>
      <dgm:spPr/>
      <dgm:t>
        <a:bodyPr/>
        <a:lstStyle/>
        <a:p>
          <a:endParaRPr lang="ru-RU"/>
        </a:p>
      </dgm:t>
    </dgm:pt>
    <dgm:pt modelId="{8CD4A739-5A75-441B-A7B5-14727BCCCEC4}">
      <dgm:prSet custT="1"/>
      <dgm:spPr/>
      <dgm:t>
        <a:bodyPr/>
        <a:lstStyle/>
        <a:p>
          <a:pPr rtl="0"/>
          <a:r>
            <a:rPr lang="uk-UA" sz="1200" b="1" baseline="0" dirty="0" smtClean="0"/>
            <a:t>Журнал співпраці</a:t>
          </a:r>
          <a:endParaRPr lang="en-US" sz="1200" b="1" dirty="0"/>
        </a:p>
      </dgm:t>
    </dgm:pt>
    <dgm:pt modelId="{3DDD5F1B-CB50-4597-9AA9-CEF28DBF6FBA}" type="parTrans" cxnId="{D93EE1DB-3376-475B-BBBF-72A7167BCE59}">
      <dgm:prSet/>
      <dgm:spPr/>
      <dgm:t>
        <a:bodyPr/>
        <a:lstStyle/>
        <a:p>
          <a:endParaRPr lang="ru-RU"/>
        </a:p>
      </dgm:t>
    </dgm:pt>
    <dgm:pt modelId="{90B10342-0BAB-41A9-BD52-C298D85A4BD4}" type="sibTrans" cxnId="{D93EE1DB-3376-475B-BBBF-72A7167BCE59}">
      <dgm:prSet/>
      <dgm:spPr/>
      <dgm:t>
        <a:bodyPr/>
        <a:lstStyle/>
        <a:p>
          <a:endParaRPr lang="ru-RU"/>
        </a:p>
      </dgm:t>
    </dgm:pt>
    <dgm:pt modelId="{05B80960-61BA-4A02-9146-23C2F62F425E}">
      <dgm:prSet custT="1"/>
      <dgm:spPr/>
      <dgm:t>
        <a:bodyPr/>
        <a:lstStyle/>
        <a:p>
          <a:pPr rtl="0"/>
          <a:r>
            <a:rPr lang="uk-UA" sz="1200" b="1" baseline="0" dirty="0" smtClean="0"/>
            <a:t>Результати моніторингу (на 01.12; 01.03; 01.06)</a:t>
          </a:r>
          <a:endParaRPr lang="en-US" sz="1200" b="1" dirty="0"/>
        </a:p>
      </dgm:t>
    </dgm:pt>
    <dgm:pt modelId="{61C9265B-6CFA-483B-8543-17D556A1B517}" type="parTrans" cxnId="{4220C8AC-D055-4EF1-94ED-4506ED097E38}">
      <dgm:prSet/>
      <dgm:spPr/>
      <dgm:t>
        <a:bodyPr/>
        <a:lstStyle/>
        <a:p>
          <a:endParaRPr lang="ru-RU"/>
        </a:p>
      </dgm:t>
    </dgm:pt>
    <dgm:pt modelId="{7A79A878-A97A-450D-869A-DF1A3F2E7234}" type="sibTrans" cxnId="{4220C8AC-D055-4EF1-94ED-4506ED097E38}">
      <dgm:prSet/>
      <dgm:spPr/>
      <dgm:t>
        <a:bodyPr/>
        <a:lstStyle/>
        <a:p>
          <a:endParaRPr lang="ru-RU"/>
        </a:p>
      </dgm:t>
    </dgm:pt>
    <dgm:pt modelId="{0D7BE58A-868D-46A4-9823-199CA94AD57E}">
      <dgm:prSet custT="1"/>
      <dgm:spPr/>
      <dgm:t>
        <a:bodyPr/>
        <a:lstStyle/>
        <a:p>
          <a:pPr rtl="0"/>
          <a:r>
            <a:rPr lang="uk-UA" sz="1200" b="1" baseline="0" dirty="0" smtClean="0"/>
            <a:t>Висновок ІРЦ</a:t>
          </a:r>
          <a:endParaRPr lang="en-US" sz="1200" b="1" dirty="0"/>
        </a:p>
      </dgm:t>
    </dgm:pt>
    <dgm:pt modelId="{3407C911-71CD-4DDC-B8BB-55DA9AA62E96}" type="parTrans" cxnId="{2D0ADBD3-CE87-4876-BB03-7982F1C29C2D}">
      <dgm:prSet/>
      <dgm:spPr/>
      <dgm:t>
        <a:bodyPr/>
        <a:lstStyle/>
        <a:p>
          <a:endParaRPr lang="ru-RU"/>
        </a:p>
      </dgm:t>
    </dgm:pt>
    <dgm:pt modelId="{0EB5CF0D-2165-40E9-871F-0023E62CCA36}" type="sibTrans" cxnId="{2D0ADBD3-CE87-4876-BB03-7982F1C29C2D}">
      <dgm:prSet/>
      <dgm:spPr/>
      <dgm:t>
        <a:bodyPr/>
        <a:lstStyle/>
        <a:p>
          <a:endParaRPr lang="ru-RU"/>
        </a:p>
      </dgm:t>
    </dgm:pt>
    <dgm:pt modelId="{C39B99D7-BC0C-4D04-AC85-0463CA1D43A6}">
      <dgm:prSet custT="1"/>
      <dgm:spPr/>
      <dgm:t>
        <a:bodyPr/>
        <a:lstStyle/>
        <a:p>
          <a:pPr rtl="0"/>
          <a:r>
            <a:rPr lang="uk-UA" sz="1200" b="1" baseline="0" dirty="0" smtClean="0"/>
            <a:t>Доступ до ІРЦ в АС «ІРЦ» </a:t>
          </a:r>
          <a:endParaRPr lang="en-US" sz="1200" b="1" dirty="0"/>
        </a:p>
      </dgm:t>
    </dgm:pt>
    <dgm:pt modelId="{43FCE94D-6276-426D-971D-F1C22969FC51}" type="parTrans" cxnId="{553F61EE-2F5D-45E7-B2F7-5EFFCCFB5189}">
      <dgm:prSet/>
      <dgm:spPr/>
      <dgm:t>
        <a:bodyPr/>
        <a:lstStyle/>
        <a:p>
          <a:endParaRPr lang="ru-RU"/>
        </a:p>
      </dgm:t>
    </dgm:pt>
    <dgm:pt modelId="{C59EE9EB-2228-4684-93CC-0FDAF912CA48}" type="sibTrans" cxnId="{553F61EE-2F5D-45E7-B2F7-5EFFCCFB5189}">
      <dgm:prSet/>
      <dgm:spPr/>
      <dgm:t>
        <a:bodyPr/>
        <a:lstStyle/>
        <a:p>
          <a:endParaRPr lang="ru-RU"/>
        </a:p>
      </dgm:t>
    </dgm:pt>
    <dgm:pt modelId="{B5D01B8F-37BF-473F-AACC-3B0D33C50640}" type="pres">
      <dgm:prSet presAssocID="{7C45DDD4-8362-4CB8-92AD-CE27C438D5A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2A69F-5936-43BD-8656-BCA2A3060674}" type="pres">
      <dgm:prSet presAssocID="{7C45DDD4-8362-4CB8-92AD-CE27C438D5AA}" presName="arrow" presStyleLbl="bgShp" presStyleIdx="0" presStyleCnt="1"/>
      <dgm:spPr/>
      <dgm:t>
        <a:bodyPr/>
        <a:lstStyle/>
        <a:p>
          <a:endParaRPr lang="ru-RU"/>
        </a:p>
      </dgm:t>
    </dgm:pt>
    <dgm:pt modelId="{45C44DCF-02BF-413A-B16E-8C5F8761D82F}" type="pres">
      <dgm:prSet presAssocID="{7C45DDD4-8362-4CB8-92AD-CE27C438D5AA}" presName="linearProcess" presStyleCnt="0"/>
      <dgm:spPr/>
      <dgm:t>
        <a:bodyPr/>
        <a:lstStyle/>
        <a:p>
          <a:endParaRPr lang="ru-RU"/>
        </a:p>
      </dgm:t>
    </dgm:pt>
    <dgm:pt modelId="{3E863A29-91D3-4A5A-AFEB-1E5EBCEF498A}" type="pres">
      <dgm:prSet presAssocID="{8162A296-93AB-4CCA-88E6-1496C3259D67}" presName="textNode" presStyleLbl="node1" presStyleIdx="0" presStyleCnt="9" custScaleX="338889" custScaleY="160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C848D-57D1-44D5-AB6C-6CA6B737874D}" type="pres">
      <dgm:prSet presAssocID="{D067574A-FB9F-4323-BA4F-614D3F33E0C5}" presName="sibTrans" presStyleCnt="0"/>
      <dgm:spPr/>
      <dgm:t>
        <a:bodyPr/>
        <a:lstStyle/>
        <a:p>
          <a:endParaRPr lang="ru-RU"/>
        </a:p>
      </dgm:t>
    </dgm:pt>
    <dgm:pt modelId="{231F068F-41BE-4F2C-AF09-929B19700F38}" type="pres">
      <dgm:prSet presAssocID="{02207112-C061-41C4-B9D1-3DCFDD5198AB}" presName="textNode" presStyleLbl="node1" presStyleIdx="1" presStyleCnt="9" custScaleX="18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CD586-569B-4F54-8507-14FFF7262DDA}" type="pres">
      <dgm:prSet presAssocID="{BE311A48-3B26-4963-8204-56FEC93E4A0D}" presName="sibTrans" presStyleCnt="0"/>
      <dgm:spPr/>
      <dgm:t>
        <a:bodyPr/>
        <a:lstStyle/>
        <a:p>
          <a:endParaRPr lang="ru-RU"/>
        </a:p>
      </dgm:t>
    </dgm:pt>
    <dgm:pt modelId="{617DA3B0-13E3-4F96-B528-42F4B98AE841}" type="pres">
      <dgm:prSet presAssocID="{6EF2A2A0-691A-43BA-8113-E92A94D9AE59}" presName="textNode" presStyleLbl="node1" presStyleIdx="2" presStyleCnt="9" custScaleX="237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4640D-9A27-4ED9-921A-A5FA1D08C09A}" type="pres">
      <dgm:prSet presAssocID="{5530ECCA-CCC5-4CD4-8EDF-88B1D6CA3BE9}" presName="sibTrans" presStyleCnt="0"/>
      <dgm:spPr/>
      <dgm:t>
        <a:bodyPr/>
        <a:lstStyle/>
        <a:p>
          <a:endParaRPr lang="ru-RU"/>
        </a:p>
      </dgm:t>
    </dgm:pt>
    <dgm:pt modelId="{EF0BA613-8C04-4BF4-A540-DE65E3E79EEF}" type="pres">
      <dgm:prSet presAssocID="{6D60404E-59AC-424F-9789-65DFC186D27C}" presName="textNode" presStyleLbl="node1" presStyleIdx="3" presStyleCnt="9" custScaleX="202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C130A-696C-447C-8A0A-7B3DB35BC8CB}" type="pres">
      <dgm:prSet presAssocID="{3937140D-9224-442B-8856-635AE65CBADE}" presName="sibTrans" presStyleCnt="0"/>
      <dgm:spPr/>
      <dgm:t>
        <a:bodyPr/>
        <a:lstStyle/>
        <a:p>
          <a:endParaRPr lang="ru-RU"/>
        </a:p>
      </dgm:t>
    </dgm:pt>
    <dgm:pt modelId="{88158CB7-C0A0-42BE-94A2-AA377798D236}" type="pres">
      <dgm:prSet presAssocID="{AD5F632B-4296-4D42-9856-6E43392A40FA}" presName="textNode" presStyleLbl="node1" presStyleIdx="4" presStyleCnt="9" custScaleX="239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6CE74-C381-481E-A5AC-E5381CA9F9D4}" type="pres">
      <dgm:prSet presAssocID="{F91A8325-5EAC-44BD-9E52-6EDCFE51C8D7}" presName="sibTrans" presStyleCnt="0"/>
      <dgm:spPr/>
      <dgm:t>
        <a:bodyPr/>
        <a:lstStyle/>
        <a:p>
          <a:endParaRPr lang="ru-RU"/>
        </a:p>
      </dgm:t>
    </dgm:pt>
    <dgm:pt modelId="{18CB8836-68D9-4920-BB25-568FDF821F6B}" type="pres">
      <dgm:prSet presAssocID="{8CD4A739-5A75-441B-A7B5-14727BCCCEC4}" presName="textNode" presStyleLbl="node1" presStyleIdx="5" presStyleCnt="9" custScaleX="18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99F32-28CF-4F3C-BA87-F82A044E80E6}" type="pres">
      <dgm:prSet presAssocID="{90B10342-0BAB-41A9-BD52-C298D85A4BD4}" presName="sibTrans" presStyleCnt="0"/>
      <dgm:spPr/>
      <dgm:t>
        <a:bodyPr/>
        <a:lstStyle/>
        <a:p>
          <a:endParaRPr lang="ru-RU"/>
        </a:p>
      </dgm:t>
    </dgm:pt>
    <dgm:pt modelId="{D34120D4-9C18-4E82-9610-8EB286EC93B5}" type="pres">
      <dgm:prSet presAssocID="{05B80960-61BA-4A02-9146-23C2F62F425E}" presName="textNode" presStyleLbl="node1" presStyleIdx="6" presStyleCnt="9" custScaleX="18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EA5F2-7F0D-454E-94AC-F0ACD8539CCF}" type="pres">
      <dgm:prSet presAssocID="{7A79A878-A97A-450D-869A-DF1A3F2E7234}" presName="sibTrans" presStyleCnt="0"/>
      <dgm:spPr/>
      <dgm:t>
        <a:bodyPr/>
        <a:lstStyle/>
        <a:p>
          <a:endParaRPr lang="ru-RU"/>
        </a:p>
      </dgm:t>
    </dgm:pt>
    <dgm:pt modelId="{4F3A16AD-8B34-4A40-BFEB-446597ABE786}" type="pres">
      <dgm:prSet presAssocID="{0D7BE58A-868D-46A4-9823-199CA94AD57E}" presName="textNode" presStyleLbl="node1" presStyleIdx="7" presStyleCnt="9" custScaleX="18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1F22A-FEBE-418F-A73C-C8E8A949F437}" type="pres">
      <dgm:prSet presAssocID="{0EB5CF0D-2165-40E9-871F-0023E62CCA36}" presName="sibTrans" presStyleCnt="0"/>
      <dgm:spPr/>
      <dgm:t>
        <a:bodyPr/>
        <a:lstStyle/>
        <a:p>
          <a:endParaRPr lang="ru-RU"/>
        </a:p>
      </dgm:t>
    </dgm:pt>
    <dgm:pt modelId="{3148F396-A53A-4332-8662-9479703B21D6}" type="pres">
      <dgm:prSet presAssocID="{C39B99D7-BC0C-4D04-AC85-0463CA1D43A6}" presName="textNode" presStyleLbl="node1" presStyleIdx="8" presStyleCnt="9" custScaleX="18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3EE1DB-3376-475B-BBBF-72A7167BCE59}" srcId="{7C45DDD4-8362-4CB8-92AD-CE27C438D5AA}" destId="{8CD4A739-5A75-441B-A7B5-14727BCCCEC4}" srcOrd="5" destOrd="0" parTransId="{3DDD5F1B-CB50-4597-9AA9-CEF28DBF6FBA}" sibTransId="{90B10342-0BAB-41A9-BD52-C298D85A4BD4}"/>
    <dgm:cxn modelId="{553F61EE-2F5D-45E7-B2F7-5EFFCCFB5189}" srcId="{7C45DDD4-8362-4CB8-92AD-CE27C438D5AA}" destId="{C39B99D7-BC0C-4D04-AC85-0463CA1D43A6}" srcOrd="8" destOrd="0" parTransId="{43FCE94D-6276-426D-971D-F1C22969FC51}" sibTransId="{C59EE9EB-2228-4684-93CC-0FDAF912CA48}"/>
    <dgm:cxn modelId="{A502A30C-EA7E-456A-9CA4-6468EC4DDA90}" srcId="{7C45DDD4-8362-4CB8-92AD-CE27C438D5AA}" destId="{8162A296-93AB-4CCA-88E6-1496C3259D67}" srcOrd="0" destOrd="0" parTransId="{814BFEC5-A293-4CB8-A7A4-00B795B35EB4}" sibTransId="{D067574A-FB9F-4323-BA4F-614D3F33E0C5}"/>
    <dgm:cxn modelId="{8D84F69D-7E97-461E-97CA-6B8FA3163444}" type="presOf" srcId="{6D60404E-59AC-424F-9789-65DFC186D27C}" destId="{EF0BA613-8C04-4BF4-A540-DE65E3E79EEF}" srcOrd="0" destOrd="0" presId="urn:microsoft.com/office/officeart/2005/8/layout/hProcess9"/>
    <dgm:cxn modelId="{2D0ADBD3-CE87-4876-BB03-7982F1C29C2D}" srcId="{7C45DDD4-8362-4CB8-92AD-CE27C438D5AA}" destId="{0D7BE58A-868D-46A4-9823-199CA94AD57E}" srcOrd="7" destOrd="0" parTransId="{3407C911-71CD-4DDC-B8BB-55DA9AA62E96}" sibTransId="{0EB5CF0D-2165-40E9-871F-0023E62CCA36}"/>
    <dgm:cxn modelId="{4220C8AC-D055-4EF1-94ED-4506ED097E38}" srcId="{7C45DDD4-8362-4CB8-92AD-CE27C438D5AA}" destId="{05B80960-61BA-4A02-9146-23C2F62F425E}" srcOrd="6" destOrd="0" parTransId="{61C9265B-6CFA-483B-8543-17D556A1B517}" sibTransId="{7A79A878-A97A-450D-869A-DF1A3F2E7234}"/>
    <dgm:cxn modelId="{18BCF5D0-5A5C-43A9-9431-169528E81C26}" type="presOf" srcId="{8162A296-93AB-4CCA-88E6-1496C3259D67}" destId="{3E863A29-91D3-4A5A-AFEB-1E5EBCEF498A}" srcOrd="0" destOrd="0" presId="urn:microsoft.com/office/officeart/2005/8/layout/hProcess9"/>
    <dgm:cxn modelId="{6222F4A7-92DD-4AEF-90B9-3C3BC982CF86}" type="presOf" srcId="{8CD4A739-5A75-441B-A7B5-14727BCCCEC4}" destId="{18CB8836-68D9-4920-BB25-568FDF821F6B}" srcOrd="0" destOrd="0" presId="urn:microsoft.com/office/officeart/2005/8/layout/hProcess9"/>
    <dgm:cxn modelId="{B04A11DD-8384-4098-9301-C73891F2BBE2}" type="presOf" srcId="{7C45DDD4-8362-4CB8-92AD-CE27C438D5AA}" destId="{B5D01B8F-37BF-473F-AACC-3B0D33C50640}" srcOrd="0" destOrd="0" presId="urn:microsoft.com/office/officeart/2005/8/layout/hProcess9"/>
    <dgm:cxn modelId="{03F5FDD9-5FFD-44E7-BAD3-13F6EBCA5FDC}" srcId="{7C45DDD4-8362-4CB8-92AD-CE27C438D5AA}" destId="{6D60404E-59AC-424F-9789-65DFC186D27C}" srcOrd="3" destOrd="0" parTransId="{E5AE1475-6D8C-4949-843A-7586C84855F7}" sibTransId="{3937140D-9224-442B-8856-635AE65CBADE}"/>
    <dgm:cxn modelId="{9134A4B9-370C-4C25-BFBC-56F48F29DE7B}" type="presOf" srcId="{02207112-C061-41C4-B9D1-3DCFDD5198AB}" destId="{231F068F-41BE-4F2C-AF09-929B19700F38}" srcOrd="0" destOrd="0" presId="urn:microsoft.com/office/officeart/2005/8/layout/hProcess9"/>
    <dgm:cxn modelId="{D4A4BE1C-9F47-4475-B8B8-857A3CE7EF7F}" type="presOf" srcId="{05B80960-61BA-4A02-9146-23C2F62F425E}" destId="{D34120D4-9C18-4E82-9610-8EB286EC93B5}" srcOrd="0" destOrd="0" presId="urn:microsoft.com/office/officeart/2005/8/layout/hProcess9"/>
    <dgm:cxn modelId="{A36936A4-D36C-4064-845D-A9A3E6D070C0}" srcId="{7C45DDD4-8362-4CB8-92AD-CE27C438D5AA}" destId="{02207112-C061-41C4-B9D1-3DCFDD5198AB}" srcOrd="1" destOrd="0" parTransId="{5B2B6D9E-8793-4774-8219-BB8BD77325DA}" sibTransId="{BE311A48-3B26-4963-8204-56FEC93E4A0D}"/>
    <dgm:cxn modelId="{A69371E0-132B-4D67-90EA-F9C6FA829198}" type="presOf" srcId="{6EF2A2A0-691A-43BA-8113-E92A94D9AE59}" destId="{617DA3B0-13E3-4F96-B528-42F4B98AE841}" srcOrd="0" destOrd="0" presId="urn:microsoft.com/office/officeart/2005/8/layout/hProcess9"/>
    <dgm:cxn modelId="{F66E08F6-2562-4677-8775-F9B2E1A91BF8}" srcId="{7C45DDD4-8362-4CB8-92AD-CE27C438D5AA}" destId="{AD5F632B-4296-4D42-9856-6E43392A40FA}" srcOrd="4" destOrd="0" parTransId="{AA42BBC0-D157-4131-AAB5-8834A7AD6AE2}" sibTransId="{F91A8325-5EAC-44BD-9E52-6EDCFE51C8D7}"/>
    <dgm:cxn modelId="{F256DF61-9E6B-4560-B3BD-9F3063BB3A08}" type="presOf" srcId="{AD5F632B-4296-4D42-9856-6E43392A40FA}" destId="{88158CB7-C0A0-42BE-94A2-AA377798D236}" srcOrd="0" destOrd="0" presId="urn:microsoft.com/office/officeart/2005/8/layout/hProcess9"/>
    <dgm:cxn modelId="{330F5C62-AA5B-4AD3-BB38-E6CF56DA7AAA}" srcId="{7C45DDD4-8362-4CB8-92AD-CE27C438D5AA}" destId="{6EF2A2A0-691A-43BA-8113-E92A94D9AE59}" srcOrd="2" destOrd="0" parTransId="{A6753C9C-5C9F-4950-BD6D-755D8A5986D4}" sibTransId="{5530ECCA-CCC5-4CD4-8EDF-88B1D6CA3BE9}"/>
    <dgm:cxn modelId="{0BA3F9BD-5582-4553-998A-F18C9537BD1C}" type="presOf" srcId="{C39B99D7-BC0C-4D04-AC85-0463CA1D43A6}" destId="{3148F396-A53A-4332-8662-9479703B21D6}" srcOrd="0" destOrd="0" presId="urn:microsoft.com/office/officeart/2005/8/layout/hProcess9"/>
    <dgm:cxn modelId="{D0244871-93BD-445E-9027-E70ECD76E818}" type="presOf" srcId="{0D7BE58A-868D-46A4-9823-199CA94AD57E}" destId="{4F3A16AD-8B34-4A40-BFEB-446597ABE786}" srcOrd="0" destOrd="0" presId="urn:microsoft.com/office/officeart/2005/8/layout/hProcess9"/>
    <dgm:cxn modelId="{32AD01BD-9F49-44E2-812C-6DF9D6967567}" type="presParOf" srcId="{B5D01B8F-37BF-473F-AACC-3B0D33C50640}" destId="{50C2A69F-5936-43BD-8656-BCA2A3060674}" srcOrd="0" destOrd="0" presId="urn:microsoft.com/office/officeart/2005/8/layout/hProcess9"/>
    <dgm:cxn modelId="{9446CFC6-CE35-460B-89CA-C7D647B3B012}" type="presParOf" srcId="{B5D01B8F-37BF-473F-AACC-3B0D33C50640}" destId="{45C44DCF-02BF-413A-B16E-8C5F8761D82F}" srcOrd="1" destOrd="0" presId="urn:microsoft.com/office/officeart/2005/8/layout/hProcess9"/>
    <dgm:cxn modelId="{BE48E96D-BC38-492F-B363-9841DA1B7C44}" type="presParOf" srcId="{45C44DCF-02BF-413A-B16E-8C5F8761D82F}" destId="{3E863A29-91D3-4A5A-AFEB-1E5EBCEF498A}" srcOrd="0" destOrd="0" presId="urn:microsoft.com/office/officeart/2005/8/layout/hProcess9"/>
    <dgm:cxn modelId="{F7441961-FF60-4598-9FBC-12BD1595ABF7}" type="presParOf" srcId="{45C44DCF-02BF-413A-B16E-8C5F8761D82F}" destId="{88EC848D-57D1-44D5-AB6C-6CA6B737874D}" srcOrd="1" destOrd="0" presId="urn:microsoft.com/office/officeart/2005/8/layout/hProcess9"/>
    <dgm:cxn modelId="{791F441F-73B8-4253-AEA4-9CA1770D236E}" type="presParOf" srcId="{45C44DCF-02BF-413A-B16E-8C5F8761D82F}" destId="{231F068F-41BE-4F2C-AF09-929B19700F38}" srcOrd="2" destOrd="0" presId="urn:microsoft.com/office/officeart/2005/8/layout/hProcess9"/>
    <dgm:cxn modelId="{18B76E86-2EE1-4299-80E9-D2BD862069DE}" type="presParOf" srcId="{45C44DCF-02BF-413A-B16E-8C5F8761D82F}" destId="{04BCD586-569B-4F54-8507-14FFF7262DDA}" srcOrd="3" destOrd="0" presId="urn:microsoft.com/office/officeart/2005/8/layout/hProcess9"/>
    <dgm:cxn modelId="{8BF28234-87E7-4970-86F0-01AADE69E06F}" type="presParOf" srcId="{45C44DCF-02BF-413A-B16E-8C5F8761D82F}" destId="{617DA3B0-13E3-4F96-B528-42F4B98AE841}" srcOrd="4" destOrd="0" presId="urn:microsoft.com/office/officeart/2005/8/layout/hProcess9"/>
    <dgm:cxn modelId="{171DB8AD-BBAA-4E10-B747-1DD9A7326460}" type="presParOf" srcId="{45C44DCF-02BF-413A-B16E-8C5F8761D82F}" destId="{6484640D-9A27-4ED9-921A-A5FA1D08C09A}" srcOrd="5" destOrd="0" presId="urn:microsoft.com/office/officeart/2005/8/layout/hProcess9"/>
    <dgm:cxn modelId="{1A7A6440-A948-416D-A027-EFA247E0C47D}" type="presParOf" srcId="{45C44DCF-02BF-413A-B16E-8C5F8761D82F}" destId="{EF0BA613-8C04-4BF4-A540-DE65E3E79EEF}" srcOrd="6" destOrd="0" presId="urn:microsoft.com/office/officeart/2005/8/layout/hProcess9"/>
    <dgm:cxn modelId="{972E22EF-C1F0-4816-AC24-674176D8A207}" type="presParOf" srcId="{45C44DCF-02BF-413A-B16E-8C5F8761D82F}" destId="{BADC130A-696C-447C-8A0A-7B3DB35BC8CB}" srcOrd="7" destOrd="0" presId="urn:microsoft.com/office/officeart/2005/8/layout/hProcess9"/>
    <dgm:cxn modelId="{CA19F650-2FF6-475E-865F-C99BEDAB694D}" type="presParOf" srcId="{45C44DCF-02BF-413A-B16E-8C5F8761D82F}" destId="{88158CB7-C0A0-42BE-94A2-AA377798D236}" srcOrd="8" destOrd="0" presId="urn:microsoft.com/office/officeart/2005/8/layout/hProcess9"/>
    <dgm:cxn modelId="{C1AED0E6-B23A-4A87-98F4-E5548137F9F8}" type="presParOf" srcId="{45C44DCF-02BF-413A-B16E-8C5F8761D82F}" destId="{9A46CE74-C381-481E-A5AC-E5381CA9F9D4}" srcOrd="9" destOrd="0" presId="urn:microsoft.com/office/officeart/2005/8/layout/hProcess9"/>
    <dgm:cxn modelId="{A058FA9C-F618-43A9-B3F1-C164DD0871BC}" type="presParOf" srcId="{45C44DCF-02BF-413A-B16E-8C5F8761D82F}" destId="{18CB8836-68D9-4920-BB25-568FDF821F6B}" srcOrd="10" destOrd="0" presId="urn:microsoft.com/office/officeart/2005/8/layout/hProcess9"/>
    <dgm:cxn modelId="{0E9829C9-6673-4787-B15A-6011567C1FF3}" type="presParOf" srcId="{45C44DCF-02BF-413A-B16E-8C5F8761D82F}" destId="{8A499F32-28CF-4F3C-BA87-F82A044E80E6}" srcOrd="11" destOrd="0" presId="urn:microsoft.com/office/officeart/2005/8/layout/hProcess9"/>
    <dgm:cxn modelId="{10D6E89C-8520-48AB-A488-4CD1746E8946}" type="presParOf" srcId="{45C44DCF-02BF-413A-B16E-8C5F8761D82F}" destId="{D34120D4-9C18-4E82-9610-8EB286EC93B5}" srcOrd="12" destOrd="0" presId="urn:microsoft.com/office/officeart/2005/8/layout/hProcess9"/>
    <dgm:cxn modelId="{F7463F73-AECD-4459-899A-06212D00D4B4}" type="presParOf" srcId="{45C44DCF-02BF-413A-B16E-8C5F8761D82F}" destId="{B71EA5F2-7F0D-454E-94AC-F0ACD8539CCF}" srcOrd="13" destOrd="0" presId="urn:microsoft.com/office/officeart/2005/8/layout/hProcess9"/>
    <dgm:cxn modelId="{B314C7DD-9C74-4B50-A675-89D4A50E8092}" type="presParOf" srcId="{45C44DCF-02BF-413A-B16E-8C5F8761D82F}" destId="{4F3A16AD-8B34-4A40-BFEB-446597ABE786}" srcOrd="14" destOrd="0" presId="urn:microsoft.com/office/officeart/2005/8/layout/hProcess9"/>
    <dgm:cxn modelId="{7C7677E9-8F53-4C08-A167-1B680D03B144}" type="presParOf" srcId="{45C44DCF-02BF-413A-B16E-8C5F8761D82F}" destId="{CC71F22A-FEBE-418F-A73C-C8E8A949F437}" srcOrd="15" destOrd="0" presId="urn:microsoft.com/office/officeart/2005/8/layout/hProcess9"/>
    <dgm:cxn modelId="{931789A0-CE3A-4860-8CD2-4056370B4EC5}" type="presParOf" srcId="{45C44DCF-02BF-413A-B16E-8C5F8761D82F}" destId="{3148F396-A53A-4332-8662-9479703B21D6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AD771C6-5FC8-404F-88A6-2E07DAAE48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A904EE-282C-4816-928E-1270B239C6BA}">
      <dgm:prSet custT="1"/>
      <dgm:spPr/>
      <dgm:t>
        <a:bodyPr/>
        <a:lstStyle/>
        <a:p>
          <a:pPr rtl="0"/>
          <a:r>
            <a:rPr lang="uk-UA" sz="3200" b="1" baseline="0" dirty="0" smtClean="0">
              <a:latin typeface="Times New Roman" pitchFamily="18" charset="0"/>
              <a:cs typeface="Times New Roman" pitchFamily="18" charset="0"/>
            </a:rPr>
            <a:t>Вивчення запиту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65FA5A59-E931-480B-B920-1A69196540BB}" type="parTrans" cxnId="{75C2CAF9-27A0-41B4-BB24-5BDCECBE2016}">
      <dgm:prSet/>
      <dgm:spPr/>
      <dgm:t>
        <a:bodyPr/>
        <a:lstStyle/>
        <a:p>
          <a:endParaRPr lang="ru-RU"/>
        </a:p>
      </dgm:t>
    </dgm:pt>
    <dgm:pt modelId="{B7E2274D-F46B-428A-8286-3866A7822CE1}" type="sibTrans" cxnId="{75C2CAF9-27A0-41B4-BB24-5BDCECBE2016}">
      <dgm:prSet/>
      <dgm:spPr/>
      <dgm:t>
        <a:bodyPr/>
        <a:lstStyle/>
        <a:p>
          <a:endParaRPr lang="ru-RU"/>
        </a:p>
      </dgm:t>
    </dgm:pt>
    <dgm:pt modelId="{802EB72D-6754-40D3-8FAF-735AC87D7D29}">
      <dgm:prSet custT="1"/>
      <dgm:spPr/>
      <dgm:t>
        <a:bodyPr/>
        <a:lstStyle/>
        <a:p>
          <a:pPr rtl="0"/>
          <a:r>
            <a:rPr lang="uk-UA" sz="3200" b="1" baseline="0" dirty="0" smtClean="0">
              <a:latin typeface="Times New Roman" pitchFamily="18" charset="0"/>
              <a:cs typeface="Times New Roman" pitchFamily="18" charset="0"/>
            </a:rPr>
            <a:t>Обговорення поставлених цілей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A9F56AAC-F21C-4E9F-80A2-C4CD6025E62E}" type="parTrans" cxnId="{C1417237-74C2-4650-886B-ADC969DE65A2}">
      <dgm:prSet/>
      <dgm:spPr/>
      <dgm:t>
        <a:bodyPr/>
        <a:lstStyle/>
        <a:p>
          <a:endParaRPr lang="ru-RU"/>
        </a:p>
      </dgm:t>
    </dgm:pt>
    <dgm:pt modelId="{00CCFD96-B60F-4FAA-8901-2AFF134621EE}" type="sibTrans" cxnId="{C1417237-74C2-4650-886B-ADC969DE65A2}">
      <dgm:prSet/>
      <dgm:spPr/>
      <dgm:t>
        <a:bodyPr/>
        <a:lstStyle/>
        <a:p>
          <a:endParaRPr lang="ru-RU"/>
        </a:p>
      </dgm:t>
    </dgm:pt>
    <dgm:pt modelId="{083E15EF-6AE9-4F14-BC4F-F169D72BCE75}">
      <dgm:prSet custT="1"/>
      <dgm:spPr/>
      <dgm:t>
        <a:bodyPr/>
        <a:lstStyle/>
        <a:p>
          <a:pPr rtl="0"/>
          <a:r>
            <a:rPr lang="uk-UA" sz="3200" b="1" baseline="0" dirty="0" smtClean="0">
              <a:latin typeface="Times New Roman" pitchFamily="18" charset="0"/>
              <a:cs typeface="Times New Roman" pitchFamily="18" charset="0"/>
            </a:rPr>
            <a:t>Визначення очікуваних результатів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B1BD738C-ED75-4C46-8278-14DAAB3E4D2C}" type="parTrans" cxnId="{41548F2F-D5C5-4777-AE6A-35E2AB42CC1D}">
      <dgm:prSet/>
      <dgm:spPr/>
      <dgm:t>
        <a:bodyPr/>
        <a:lstStyle/>
        <a:p>
          <a:endParaRPr lang="ru-RU"/>
        </a:p>
      </dgm:t>
    </dgm:pt>
    <dgm:pt modelId="{556A4EDC-4A2D-47A9-A612-8B16F3E25D30}" type="sibTrans" cxnId="{41548F2F-D5C5-4777-AE6A-35E2AB42CC1D}">
      <dgm:prSet/>
      <dgm:spPr/>
      <dgm:t>
        <a:bodyPr/>
        <a:lstStyle/>
        <a:p>
          <a:endParaRPr lang="ru-RU"/>
        </a:p>
      </dgm:t>
    </dgm:pt>
    <dgm:pt modelId="{BEAB26FF-D5B4-4A5A-8500-85DD5FE27691}">
      <dgm:prSet custT="1"/>
      <dgm:spPr/>
      <dgm:t>
        <a:bodyPr/>
        <a:lstStyle/>
        <a:p>
          <a:pPr rtl="0"/>
          <a:r>
            <a:rPr lang="uk-UA" sz="3200" b="1" baseline="0" dirty="0" smtClean="0">
              <a:latin typeface="Times New Roman" pitchFamily="18" charset="0"/>
              <a:cs typeface="Times New Roman" pitchFamily="18" charset="0"/>
            </a:rPr>
            <a:t>Постійний обмін інформацією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9C55D98E-82E9-4C15-BCFD-2FE4EE5033D1}" type="parTrans" cxnId="{FEE35427-274F-4CDD-BC8A-C056495F47B0}">
      <dgm:prSet/>
      <dgm:spPr/>
      <dgm:t>
        <a:bodyPr/>
        <a:lstStyle/>
        <a:p>
          <a:endParaRPr lang="ru-RU"/>
        </a:p>
      </dgm:t>
    </dgm:pt>
    <dgm:pt modelId="{E996A0B3-6D7F-4A29-9A42-A77F3215ED30}" type="sibTrans" cxnId="{FEE35427-274F-4CDD-BC8A-C056495F47B0}">
      <dgm:prSet/>
      <dgm:spPr/>
      <dgm:t>
        <a:bodyPr/>
        <a:lstStyle/>
        <a:p>
          <a:endParaRPr lang="ru-RU"/>
        </a:p>
      </dgm:t>
    </dgm:pt>
    <dgm:pt modelId="{B954F8C7-265F-41E6-9CA2-B235EC920A70}">
      <dgm:prSet custT="1"/>
      <dgm:spPr/>
      <dgm:t>
        <a:bodyPr/>
        <a:lstStyle/>
        <a:p>
          <a:pPr rtl="0"/>
          <a:r>
            <a:rPr lang="uk-UA" sz="3200" b="1" baseline="0" dirty="0" smtClean="0">
              <a:latin typeface="Times New Roman" pitchFamily="18" charset="0"/>
              <a:cs typeface="Times New Roman" pitchFamily="18" charset="0"/>
            </a:rPr>
            <a:t>Перегляд індивідуальної корекційної програми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CAD14C0D-3E0A-49D4-8061-87FE663AD043}" type="parTrans" cxnId="{93F11C86-B010-4A32-941D-C85EF7D3EA44}">
      <dgm:prSet/>
      <dgm:spPr/>
      <dgm:t>
        <a:bodyPr/>
        <a:lstStyle/>
        <a:p>
          <a:endParaRPr lang="ru-RU"/>
        </a:p>
      </dgm:t>
    </dgm:pt>
    <dgm:pt modelId="{625D4C38-E323-4DAC-8C7A-BC429EFCBDB7}" type="sibTrans" cxnId="{93F11C86-B010-4A32-941D-C85EF7D3EA44}">
      <dgm:prSet/>
      <dgm:spPr/>
      <dgm:t>
        <a:bodyPr/>
        <a:lstStyle/>
        <a:p>
          <a:endParaRPr lang="ru-RU"/>
        </a:p>
      </dgm:t>
    </dgm:pt>
    <dgm:pt modelId="{CE3AECCC-48E9-4269-BB25-3CA6725D5E58}">
      <dgm:prSet custT="1"/>
      <dgm:spPr/>
      <dgm:t>
        <a:bodyPr/>
        <a:lstStyle/>
        <a:p>
          <a:pPr rtl="0"/>
          <a:r>
            <a:rPr lang="uk-UA" sz="3200" b="1" baseline="0" dirty="0" smtClean="0">
              <a:latin typeface="Times New Roman" pitchFamily="18" charset="0"/>
              <a:cs typeface="Times New Roman" pitchFamily="18" charset="0"/>
            </a:rPr>
            <a:t>Визначення перспектив щодо навчання у школі 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4A70F53F-871A-47F5-99E2-2B521A128AF5}" type="parTrans" cxnId="{EC398150-2681-45C8-8F1D-CCA98B0D1068}">
      <dgm:prSet/>
      <dgm:spPr/>
      <dgm:t>
        <a:bodyPr/>
        <a:lstStyle/>
        <a:p>
          <a:endParaRPr lang="ru-RU"/>
        </a:p>
      </dgm:t>
    </dgm:pt>
    <dgm:pt modelId="{9CFC6D98-4E8F-4B07-8719-D87E3A1CB6D1}" type="sibTrans" cxnId="{EC398150-2681-45C8-8F1D-CCA98B0D1068}">
      <dgm:prSet/>
      <dgm:spPr/>
      <dgm:t>
        <a:bodyPr/>
        <a:lstStyle/>
        <a:p>
          <a:endParaRPr lang="ru-RU"/>
        </a:p>
      </dgm:t>
    </dgm:pt>
    <dgm:pt modelId="{F4E23971-993E-4DA8-A6C8-5B171613CEDB}" type="pres">
      <dgm:prSet presAssocID="{CAD771C6-5FC8-404F-88A6-2E07DAAE48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632D2C5-BD33-4FF3-B0A5-EDF1D761579F}" type="pres">
      <dgm:prSet presAssocID="{CAD771C6-5FC8-404F-88A6-2E07DAAE486E}" presName="Name1" presStyleCnt="0"/>
      <dgm:spPr/>
    </dgm:pt>
    <dgm:pt modelId="{60C03BE0-EDD6-4104-A099-5CC53E589C82}" type="pres">
      <dgm:prSet presAssocID="{CAD771C6-5FC8-404F-88A6-2E07DAAE486E}" presName="cycle" presStyleCnt="0"/>
      <dgm:spPr/>
    </dgm:pt>
    <dgm:pt modelId="{6184B005-34AA-45C8-B691-FC448AB4597C}" type="pres">
      <dgm:prSet presAssocID="{CAD771C6-5FC8-404F-88A6-2E07DAAE486E}" presName="srcNode" presStyleLbl="node1" presStyleIdx="0" presStyleCnt="6"/>
      <dgm:spPr/>
    </dgm:pt>
    <dgm:pt modelId="{57F254F7-AFDB-400C-AE38-401DDF716ACC}" type="pres">
      <dgm:prSet presAssocID="{CAD771C6-5FC8-404F-88A6-2E07DAAE486E}" presName="conn" presStyleLbl="parChTrans1D2" presStyleIdx="0" presStyleCnt="1"/>
      <dgm:spPr/>
      <dgm:t>
        <a:bodyPr/>
        <a:lstStyle/>
        <a:p>
          <a:endParaRPr lang="ru-RU"/>
        </a:p>
      </dgm:t>
    </dgm:pt>
    <dgm:pt modelId="{1460AA6B-70A9-43E4-A8AA-1680D06449F6}" type="pres">
      <dgm:prSet presAssocID="{CAD771C6-5FC8-404F-88A6-2E07DAAE486E}" presName="extraNode" presStyleLbl="node1" presStyleIdx="0" presStyleCnt="6"/>
      <dgm:spPr/>
    </dgm:pt>
    <dgm:pt modelId="{F81260EE-8CD0-45C7-BFFC-1D9DC7CC794D}" type="pres">
      <dgm:prSet presAssocID="{CAD771C6-5FC8-404F-88A6-2E07DAAE486E}" presName="dstNode" presStyleLbl="node1" presStyleIdx="0" presStyleCnt="6"/>
      <dgm:spPr/>
    </dgm:pt>
    <dgm:pt modelId="{5DFAA6B3-62BD-4DD1-A36A-FAD8151F3ED3}" type="pres">
      <dgm:prSet presAssocID="{A8A904EE-282C-4816-928E-1270B239C6B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6ABDD-EF5D-4DA5-B2EB-54AF7A2BE32A}" type="pres">
      <dgm:prSet presAssocID="{A8A904EE-282C-4816-928E-1270B239C6BA}" presName="accent_1" presStyleCnt="0"/>
      <dgm:spPr/>
    </dgm:pt>
    <dgm:pt modelId="{3E0B70D5-AA48-412C-B57D-CA4F2F108D1A}" type="pres">
      <dgm:prSet presAssocID="{A8A904EE-282C-4816-928E-1270B239C6BA}" presName="accentRepeatNode" presStyleLbl="solidFgAcc1" presStyleIdx="0" presStyleCnt="6" custScaleX="141154" custScaleY="123892" custLinFactNeighborX="-26423" custLinFactNeighborY="-1310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15027EA8-208A-48E3-B136-E56F46D26587}" type="pres">
      <dgm:prSet presAssocID="{802EB72D-6754-40D3-8FAF-735AC87D7D2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48C94-4F66-4305-A137-A05ADB1145EB}" type="pres">
      <dgm:prSet presAssocID="{802EB72D-6754-40D3-8FAF-735AC87D7D29}" presName="accent_2" presStyleCnt="0"/>
      <dgm:spPr/>
    </dgm:pt>
    <dgm:pt modelId="{2F2B51AC-29B0-46F9-A109-CD6F07196991}" type="pres">
      <dgm:prSet presAssocID="{802EB72D-6754-40D3-8FAF-735AC87D7D29}" presName="accentRepeatNode" presStyleLbl="solidFgAcc1" presStyleIdx="1" presStyleCnt="6" custScaleX="149104" custScaleY="126011" custLinFactNeighborX="-990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D65676-9855-44FD-8301-E86FDE36469C}" type="pres">
      <dgm:prSet presAssocID="{083E15EF-6AE9-4F14-BC4F-F169D72BCE7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56E3C-F4BF-4683-A0CA-1B67585FD7FA}" type="pres">
      <dgm:prSet presAssocID="{083E15EF-6AE9-4F14-BC4F-F169D72BCE75}" presName="accent_3" presStyleCnt="0"/>
      <dgm:spPr/>
    </dgm:pt>
    <dgm:pt modelId="{28E139E2-E1CF-4655-8128-E9299BAF5881}" type="pres">
      <dgm:prSet presAssocID="{083E15EF-6AE9-4F14-BC4F-F169D72BCE75}" presName="accentRepeatNode" presStyleLbl="solidFgAcc1" presStyleIdx="2" presStyleCnt="6" custScaleX="138464" custScaleY="11826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90EF148-3938-4E83-8ACC-5CA35E2AE87F}" type="pres">
      <dgm:prSet presAssocID="{BEAB26FF-D5B4-4A5A-8500-85DD5FE2769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7B9DC-D70A-42D9-A5C9-907A20F87D17}" type="pres">
      <dgm:prSet presAssocID="{BEAB26FF-D5B4-4A5A-8500-85DD5FE27691}" presName="accent_4" presStyleCnt="0"/>
      <dgm:spPr/>
    </dgm:pt>
    <dgm:pt modelId="{92FAFACD-F6E6-4B11-B606-5AF7EDF98EE4}" type="pres">
      <dgm:prSet presAssocID="{BEAB26FF-D5B4-4A5A-8500-85DD5FE27691}" presName="accentRepeatNode" presStyleLbl="solidFgAcc1" presStyleIdx="3" presStyleCnt="6" custScaleX="142282" custScaleY="124142" custLinFactNeighborX="-24772" custLinFactNeighborY="165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FBC00F8-08CB-49D0-A866-86452ABA5C9B}" type="pres">
      <dgm:prSet presAssocID="{B954F8C7-265F-41E6-9CA2-B235EC920A7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B0A7B-0B1B-4EAC-90D8-4C24C8CD09D9}" type="pres">
      <dgm:prSet presAssocID="{B954F8C7-265F-41E6-9CA2-B235EC920A70}" presName="accent_5" presStyleCnt="0"/>
      <dgm:spPr/>
    </dgm:pt>
    <dgm:pt modelId="{3A8E355F-8B4D-45C6-A461-655ED1C9A901}" type="pres">
      <dgm:prSet presAssocID="{B954F8C7-265F-41E6-9CA2-B235EC920A70}" presName="accentRepeatNode" presStyleLbl="solidFgAcc1" presStyleIdx="4" presStyleCnt="6" custScaleX="177884" custScaleY="138496" custLinFactNeighborX="-41286" custLinFactNeighborY="-660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EDF1536-3643-449F-8A9D-A55C0B324340}" type="pres">
      <dgm:prSet presAssocID="{CE3AECCC-48E9-4269-BB25-3CA6725D5E5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CF005-734F-420F-8C86-036D47EB92C2}" type="pres">
      <dgm:prSet presAssocID="{CE3AECCC-48E9-4269-BB25-3CA6725D5E58}" presName="accent_6" presStyleCnt="0"/>
      <dgm:spPr/>
    </dgm:pt>
    <dgm:pt modelId="{548EF339-5E4A-4302-9C2B-9922252EA0A1}" type="pres">
      <dgm:prSet presAssocID="{CE3AECCC-48E9-4269-BB25-3CA6725D5E58}" presName="accentRepeatNode" presStyleLbl="solidFgAcc1" presStyleIdx="5" presStyleCnt="6" custScaleX="145183" custScaleY="146244" custLinFactNeighborX="-5043" custLinFactNeighborY="495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1417237-74C2-4650-886B-ADC969DE65A2}" srcId="{CAD771C6-5FC8-404F-88A6-2E07DAAE486E}" destId="{802EB72D-6754-40D3-8FAF-735AC87D7D29}" srcOrd="1" destOrd="0" parTransId="{A9F56AAC-F21C-4E9F-80A2-C4CD6025E62E}" sibTransId="{00CCFD96-B60F-4FAA-8901-2AFF134621EE}"/>
    <dgm:cxn modelId="{41548F2F-D5C5-4777-AE6A-35E2AB42CC1D}" srcId="{CAD771C6-5FC8-404F-88A6-2E07DAAE486E}" destId="{083E15EF-6AE9-4F14-BC4F-F169D72BCE75}" srcOrd="2" destOrd="0" parTransId="{B1BD738C-ED75-4C46-8278-14DAAB3E4D2C}" sibTransId="{556A4EDC-4A2D-47A9-A612-8B16F3E25D30}"/>
    <dgm:cxn modelId="{EC398150-2681-45C8-8F1D-CCA98B0D1068}" srcId="{CAD771C6-5FC8-404F-88A6-2E07DAAE486E}" destId="{CE3AECCC-48E9-4269-BB25-3CA6725D5E58}" srcOrd="5" destOrd="0" parTransId="{4A70F53F-871A-47F5-99E2-2B521A128AF5}" sibTransId="{9CFC6D98-4E8F-4B07-8719-D87E3A1CB6D1}"/>
    <dgm:cxn modelId="{2FEE4737-0C88-4E34-B385-7CA4EF6AEF38}" type="presOf" srcId="{083E15EF-6AE9-4F14-BC4F-F169D72BCE75}" destId="{38D65676-9855-44FD-8301-E86FDE36469C}" srcOrd="0" destOrd="0" presId="urn:microsoft.com/office/officeart/2008/layout/VerticalCurvedList"/>
    <dgm:cxn modelId="{43B9C67A-53BB-447C-AFF8-11F10ABDEBD7}" type="presOf" srcId="{B7E2274D-F46B-428A-8286-3866A7822CE1}" destId="{57F254F7-AFDB-400C-AE38-401DDF716ACC}" srcOrd="0" destOrd="0" presId="urn:microsoft.com/office/officeart/2008/layout/VerticalCurvedList"/>
    <dgm:cxn modelId="{D6A01C70-570E-40EF-8E48-30120B4D3A41}" type="presOf" srcId="{BEAB26FF-D5B4-4A5A-8500-85DD5FE27691}" destId="{C90EF148-3938-4E83-8ACC-5CA35E2AE87F}" srcOrd="0" destOrd="0" presId="urn:microsoft.com/office/officeart/2008/layout/VerticalCurvedList"/>
    <dgm:cxn modelId="{FB2FBEEF-7E4E-4F46-8717-78A8F76250A3}" type="presOf" srcId="{CAD771C6-5FC8-404F-88A6-2E07DAAE486E}" destId="{F4E23971-993E-4DA8-A6C8-5B171613CEDB}" srcOrd="0" destOrd="0" presId="urn:microsoft.com/office/officeart/2008/layout/VerticalCurvedList"/>
    <dgm:cxn modelId="{DABC3A39-50C1-42D0-846A-C43AB71E341F}" type="presOf" srcId="{B954F8C7-265F-41E6-9CA2-B235EC920A70}" destId="{EFBC00F8-08CB-49D0-A866-86452ABA5C9B}" srcOrd="0" destOrd="0" presId="urn:microsoft.com/office/officeart/2008/layout/VerticalCurvedList"/>
    <dgm:cxn modelId="{75C2CAF9-27A0-41B4-BB24-5BDCECBE2016}" srcId="{CAD771C6-5FC8-404F-88A6-2E07DAAE486E}" destId="{A8A904EE-282C-4816-928E-1270B239C6BA}" srcOrd="0" destOrd="0" parTransId="{65FA5A59-E931-480B-B920-1A69196540BB}" sibTransId="{B7E2274D-F46B-428A-8286-3866A7822CE1}"/>
    <dgm:cxn modelId="{055DA577-C9C7-4B2F-8199-726A6CAF17F4}" type="presOf" srcId="{A8A904EE-282C-4816-928E-1270B239C6BA}" destId="{5DFAA6B3-62BD-4DD1-A36A-FAD8151F3ED3}" srcOrd="0" destOrd="0" presId="urn:microsoft.com/office/officeart/2008/layout/VerticalCurvedList"/>
    <dgm:cxn modelId="{FEE35427-274F-4CDD-BC8A-C056495F47B0}" srcId="{CAD771C6-5FC8-404F-88A6-2E07DAAE486E}" destId="{BEAB26FF-D5B4-4A5A-8500-85DD5FE27691}" srcOrd="3" destOrd="0" parTransId="{9C55D98E-82E9-4C15-BCFD-2FE4EE5033D1}" sibTransId="{E996A0B3-6D7F-4A29-9A42-A77F3215ED30}"/>
    <dgm:cxn modelId="{93F11C86-B010-4A32-941D-C85EF7D3EA44}" srcId="{CAD771C6-5FC8-404F-88A6-2E07DAAE486E}" destId="{B954F8C7-265F-41E6-9CA2-B235EC920A70}" srcOrd="4" destOrd="0" parTransId="{CAD14C0D-3E0A-49D4-8061-87FE663AD043}" sibTransId="{625D4C38-E323-4DAC-8C7A-BC429EFCBDB7}"/>
    <dgm:cxn modelId="{7194C897-9433-47FF-8485-32D6854CC695}" type="presOf" srcId="{802EB72D-6754-40D3-8FAF-735AC87D7D29}" destId="{15027EA8-208A-48E3-B136-E56F46D26587}" srcOrd="0" destOrd="0" presId="urn:microsoft.com/office/officeart/2008/layout/VerticalCurvedList"/>
    <dgm:cxn modelId="{ABB2A3A3-E0A4-498C-BBF5-714B56115AE4}" type="presOf" srcId="{CE3AECCC-48E9-4269-BB25-3CA6725D5E58}" destId="{AEDF1536-3643-449F-8A9D-A55C0B324340}" srcOrd="0" destOrd="0" presId="urn:microsoft.com/office/officeart/2008/layout/VerticalCurvedList"/>
    <dgm:cxn modelId="{76994230-3272-4D8C-BCFE-D180E8B7B43D}" type="presParOf" srcId="{F4E23971-993E-4DA8-A6C8-5B171613CEDB}" destId="{F632D2C5-BD33-4FF3-B0A5-EDF1D761579F}" srcOrd="0" destOrd="0" presId="urn:microsoft.com/office/officeart/2008/layout/VerticalCurvedList"/>
    <dgm:cxn modelId="{70E34AD1-8B63-451D-A9D7-9E1AE95A56B5}" type="presParOf" srcId="{F632D2C5-BD33-4FF3-B0A5-EDF1D761579F}" destId="{60C03BE0-EDD6-4104-A099-5CC53E589C82}" srcOrd="0" destOrd="0" presId="urn:microsoft.com/office/officeart/2008/layout/VerticalCurvedList"/>
    <dgm:cxn modelId="{31FAC310-BD61-4EDB-8B6A-1A56CAC3424B}" type="presParOf" srcId="{60C03BE0-EDD6-4104-A099-5CC53E589C82}" destId="{6184B005-34AA-45C8-B691-FC448AB4597C}" srcOrd="0" destOrd="0" presId="urn:microsoft.com/office/officeart/2008/layout/VerticalCurvedList"/>
    <dgm:cxn modelId="{F0B44497-B2E6-4213-B514-CF80E19DBF57}" type="presParOf" srcId="{60C03BE0-EDD6-4104-A099-5CC53E589C82}" destId="{57F254F7-AFDB-400C-AE38-401DDF716ACC}" srcOrd="1" destOrd="0" presId="urn:microsoft.com/office/officeart/2008/layout/VerticalCurvedList"/>
    <dgm:cxn modelId="{9CB77B04-F772-45BD-9EC5-716B421FBFF1}" type="presParOf" srcId="{60C03BE0-EDD6-4104-A099-5CC53E589C82}" destId="{1460AA6B-70A9-43E4-A8AA-1680D06449F6}" srcOrd="2" destOrd="0" presId="urn:microsoft.com/office/officeart/2008/layout/VerticalCurvedList"/>
    <dgm:cxn modelId="{78745936-1327-4088-9F95-65FF60F6CFC6}" type="presParOf" srcId="{60C03BE0-EDD6-4104-A099-5CC53E589C82}" destId="{F81260EE-8CD0-45C7-BFFC-1D9DC7CC794D}" srcOrd="3" destOrd="0" presId="urn:microsoft.com/office/officeart/2008/layout/VerticalCurvedList"/>
    <dgm:cxn modelId="{EFFB8872-3A3B-481C-826B-D2EC07D20D69}" type="presParOf" srcId="{F632D2C5-BD33-4FF3-B0A5-EDF1D761579F}" destId="{5DFAA6B3-62BD-4DD1-A36A-FAD8151F3ED3}" srcOrd="1" destOrd="0" presId="urn:microsoft.com/office/officeart/2008/layout/VerticalCurvedList"/>
    <dgm:cxn modelId="{5C39FCC9-A98A-4735-8628-EA1D2905B9C7}" type="presParOf" srcId="{F632D2C5-BD33-4FF3-B0A5-EDF1D761579F}" destId="{67B6ABDD-EF5D-4DA5-B2EB-54AF7A2BE32A}" srcOrd="2" destOrd="0" presId="urn:microsoft.com/office/officeart/2008/layout/VerticalCurvedList"/>
    <dgm:cxn modelId="{0A92B866-F45C-411F-A25E-51AFB9D52847}" type="presParOf" srcId="{67B6ABDD-EF5D-4DA5-B2EB-54AF7A2BE32A}" destId="{3E0B70D5-AA48-412C-B57D-CA4F2F108D1A}" srcOrd="0" destOrd="0" presId="urn:microsoft.com/office/officeart/2008/layout/VerticalCurvedList"/>
    <dgm:cxn modelId="{D54D90B1-177D-42C8-9E4F-5A85C33EA6DE}" type="presParOf" srcId="{F632D2C5-BD33-4FF3-B0A5-EDF1D761579F}" destId="{15027EA8-208A-48E3-B136-E56F46D26587}" srcOrd="3" destOrd="0" presId="urn:microsoft.com/office/officeart/2008/layout/VerticalCurvedList"/>
    <dgm:cxn modelId="{DBE9660D-4987-4492-A92C-107F02956203}" type="presParOf" srcId="{F632D2C5-BD33-4FF3-B0A5-EDF1D761579F}" destId="{F6748C94-4F66-4305-A137-A05ADB1145EB}" srcOrd="4" destOrd="0" presId="urn:microsoft.com/office/officeart/2008/layout/VerticalCurvedList"/>
    <dgm:cxn modelId="{F460E7F0-C652-4CE5-BB2D-4A873E6B3BC7}" type="presParOf" srcId="{F6748C94-4F66-4305-A137-A05ADB1145EB}" destId="{2F2B51AC-29B0-46F9-A109-CD6F07196991}" srcOrd="0" destOrd="0" presId="urn:microsoft.com/office/officeart/2008/layout/VerticalCurvedList"/>
    <dgm:cxn modelId="{2E5507E2-274A-43E7-AB80-06F28BC143FA}" type="presParOf" srcId="{F632D2C5-BD33-4FF3-B0A5-EDF1D761579F}" destId="{38D65676-9855-44FD-8301-E86FDE36469C}" srcOrd="5" destOrd="0" presId="urn:microsoft.com/office/officeart/2008/layout/VerticalCurvedList"/>
    <dgm:cxn modelId="{B3DEFA35-C7D4-4FF7-8007-CC683C795F1B}" type="presParOf" srcId="{F632D2C5-BD33-4FF3-B0A5-EDF1D761579F}" destId="{A4156E3C-F4BF-4683-A0CA-1B67585FD7FA}" srcOrd="6" destOrd="0" presId="urn:microsoft.com/office/officeart/2008/layout/VerticalCurvedList"/>
    <dgm:cxn modelId="{4F565289-B77F-4360-82EE-9D0BDC7850D8}" type="presParOf" srcId="{A4156E3C-F4BF-4683-A0CA-1B67585FD7FA}" destId="{28E139E2-E1CF-4655-8128-E9299BAF5881}" srcOrd="0" destOrd="0" presId="urn:microsoft.com/office/officeart/2008/layout/VerticalCurvedList"/>
    <dgm:cxn modelId="{0F7970BD-F00F-4389-AC91-F5B0B36707C9}" type="presParOf" srcId="{F632D2C5-BD33-4FF3-B0A5-EDF1D761579F}" destId="{C90EF148-3938-4E83-8ACC-5CA35E2AE87F}" srcOrd="7" destOrd="0" presId="urn:microsoft.com/office/officeart/2008/layout/VerticalCurvedList"/>
    <dgm:cxn modelId="{1D721E63-D4A6-4AA8-9F4C-510B2BE38634}" type="presParOf" srcId="{F632D2C5-BD33-4FF3-B0A5-EDF1D761579F}" destId="{D727B9DC-D70A-42D9-A5C9-907A20F87D17}" srcOrd="8" destOrd="0" presId="urn:microsoft.com/office/officeart/2008/layout/VerticalCurvedList"/>
    <dgm:cxn modelId="{626BA6FD-6DD6-4184-AC43-715FF3D370D0}" type="presParOf" srcId="{D727B9DC-D70A-42D9-A5C9-907A20F87D17}" destId="{92FAFACD-F6E6-4B11-B606-5AF7EDF98EE4}" srcOrd="0" destOrd="0" presId="urn:microsoft.com/office/officeart/2008/layout/VerticalCurvedList"/>
    <dgm:cxn modelId="{D5698D47-3F93-4B92-A703-B6AC00E21496}" type="presParOf" srcId="{F632D2C5-BD33-4FF3-B0A5-EDF1D761579F}" destId="{EFBC00F8-08CB-49D0-A866-86452ABA5C9B}" srcOrd="9" destOrd="0" presId="urn:microsoft.com/office/officeart/2008/layout/VerticalCurvedList"/>
    <dgm:cxn modelId="{76206BA4-D90A-4CE2-BD4B-3C953ABA0DE1}" type="presParOf" srcId="{F632D2C5-BD33-4FF3-B0A5-EDF1D761579F}" destId="{EDAB0A7B-0B1B-4EAC-90D8-4C24C8CD09D9}" srcOrd="10" destOrd="0" presId="urn:microsoft.com/office/officeart/2008/layout/VerticalCurvedList"/>
    <dgm:cxn modelId="{5DAF9611-3DBB-4AE1-8447-B41648D238F8}" type="presParOf" srcId="{EDAB0A7B-0B1B-4EAC-90D8-4C24C8CD09D9}" destId="{3A8E355F-8B4D-45C6-A461-655ED1C9A901}" srcOrd="0" destOrd="0" presId="urn:microsoft.com/office/officeart/2008/layout/VerticalCurvedList"/>
    <dgm:cxn modelId="{1502B670-F6BA-4E0B-956F-5B4178F40025}" type="presParOf" srcId="{F632D2C5-BD33-4FF3-B0A5-EDF1D761579F}" destId="{AEDF1536-3643-449F-8A9D-A55C0B324340}" srcOrd="11" destOrd="0" presId="urn:microsoft.com/office/officeart/2008/layout/VerticalCurvedList"/>
    <dgm:cxn modelId="{A27DDE16-F7BE-4CC5-83AA-687CF443EAF4}" type="presParOf" srcId="{F632D2C5-BD33-4FF3-B0A5-EDF1D761579F}" destId="{A1FCF005-734F-420F-8C86-036D47EB92C2}" srcOrd="12" destOrd="0" presId="urn:microsoft.com/office/officeart/2008/layout/VerticalCurvedList"/>
    <dgm:cxn modelId="{8C4C8E27-3519-43F9-88E4-7FD91B6C7641}" type="presParOf" srcId="{A1FCF005-734F-420F-8C86-036D47EB92C2}" destId="{548EF339-5E4A-4302-9C2B-9922252EA0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348FF-F472-451A-A48D-8D6EE98527C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00996F3-9985-4004-B53C-864C6857C586}">
      <dgm:prSet custT="1"/>
      <dgm:spPr/>
      <dgm:t>
        <a:bodyPr/>
        <a:lstStyle/>
        <a:p>
          <a:pPr rtl="0"/>
          <a:r>
            <a:rPr lang="uk-UA" sz="2400" b="1" baseline="0" dirty="0" smtClean="0"/>
            <a:t>Закон України «Про освіту»</a:t>
          </a:r>
          <a:endParaRPr lang="uk-UA" sz="2400" b="1" dirty="0"/>
        </a:p>
      </dgm:t>
    </dgm:pt>
    <dgm:pt modelId="{919AD837-A4E2-4C22-9B3A-BB7C1BD70DA3}" type="parTrans" cxnId="{8CEA8F39-C30B-4425-AE12-8C7A1124D5A8}">
      <dgm:prSet/>
      <dgm:spPr/>
      <dgm:t>
        <a:bodyPr/>
        <a:lstStyle/>
        <a:p>
          <a:endParaRPr lang="uk-UA"/>
        </a:p>
      </dgm:t>
    </dgm:pt>
    <dgm:pt modelId="{A9F8E9C7-29EB-48A3-A293-DEDB7EE2C249}" type="sibTrans" cxnId="{8CEA8F39-C30B-4425-AE12-8C7A1124D5A8}">
      <dgm:prSet/>
      <dgm:spPr/>
      <dgm:t>
        <a:bodyPr/>
        <a:lstStyle/>
        <a:p>
          <a:endParaRPr lang="uk-UA"/>
        </a:p>
      </dgm:t>
    </dgm:pt>
    <dgm:pt modelId="{18D6293F-2195-4DB5-ADC5-D85CA3D0D1DA}">
      <dgm:prSet custT="1"/>
      <dgm:spPr/>
      <dgm:t>
        <a:bodyPr/>
        <a:lstStyle/>
        <a:p>
          <a:pPr rtl="0"/>
          <a:r>
            <a:rPr lang="uk-UA" sz="2400" b="1" baseline="0" dirty="0" smtClean="0"/>
            <a:t>«Про дошкільну освіту»</a:t>
          </a:r>
          <a:endParaRPr lang="uk-UA" sz="2400" b="1" dirty="0"/>
        </a:p>
      </dgm:t>
    </dgm:pt>
    <dgm:pt modelId="{2258E2F7-7D9C-4EF8-B61A-B4A12ECA3A3B}" type="parTrans" cxnId="{9F308E19-9851-42D9-B28A-B34F7AEE4500}">
      <dgm:prSet/>
      <dgm:spPr/>
      <dgm:t>
        <a:bodyPr/>
        <a:lstStyle/>
        <a:p>
          <a:endParaRPr lang="uk-UA"/>
        </a:p>
      </dgm:t>
    </dgm:pt>
    <dgm:pt modelId="{C80F4241-FD38-4A07-B493-C626B6C69F48}" type="sibTrans" cxnId="{9F308E19-9851-42D9-B28A-B34F7AEE4500}">
      <dgm:prSet/>
      <dgm:spPr/>
      <dgm:t>
        <a:bodyPr/>
        <a:lstStyle/>
        <a:p>
          <a:endParaRPr lang="uk-UA"/>
        </a:p>
      </dgm:t>
    </dgm:pt>
    <dgm:pt modelId="{5554FD34-2113-4985-8561-90760B5A00EA}">
      <dgm:prSet custT="1"/>
      <dgm:spPr/>
      <dgm:t>
        <a:bodyPr/>
        <a:lstStyle/>
        <a:p>
          <a:pPr rtl="0"/>
          <a:r>
            <a:rPr lang="uk-UA" sz="2400" b="1" baseline="0" dirty="0" smtClean="0"/>
            <a:t>«Про охорону дитинства»</a:t>
          </a:r>
          <a:endParaRPr lang="uk-UA" sz="2400" b="1" dirty="0"/>
        </a:p>
      </dgm:t>
    </dgm:pt>
    <dgm:pt modelId="{2D3B551E-CC5D-47C3-AA14-0402D934B593}" type="parTrans" cxnId="{A618B1CE-E3E6-465D-B261-CEDCD4CDAF87}">
      <dgm:prSet/>
      <dgm:spPr/>
      <dgm:t>
        <a:bodyPr/>
        <a:lstStyle/>
        <a:p>
          <a:endParaRPr lang="uk-UA"/>
        </a:p>
      </dgm:t>
    </dgm:pt>
    <dgm:pt modelId="{7C46AD8E-50EF-4D00-A275-C3E4AD318D49}" type="sibTrans" cxnId="{A618B1CE-E3E6-465D-B261-CEDCD4CDAF87}">
      <dgm:prSet/>
      <dgm:spPr/>
      <dgm:t>
        <a:bodyPr/>
        <a:lstStyle/>
        <a:p>
          <a:endParaRPr lang="uk-UA"/>
        </a:p>
      </dgm:t>
    </dgm:pt>
    <dgm:pt modelId="{76682AF1-EA07-4B18-B244-8FAD0BEE66BA}">
      <dgm:prSet custT="1"/>
      <dgm:spPr/>
      <dgm:t>
        <a:bodyPr/>
        <a:lstStyle/>
        <a:p>
          <a:pPr rtl="0"/>
          <a:r>
            <a:rPr lang="uk-UA" sz="2400" b="1" baseline="0" dirty="0" smtClean="0"/>
            <a:t>Положення про ЗДО</a:t>
          </a:r>
          <a:endParaRPr lang="uk-UA" sz="2400" b="1" dirty="0"/>
        </a:p>
      </dgm:t>
    </dgm:pt>
    <dgm:pt modelId="{57222658-949C-49B0-B5E0-785EB3E75CC8}" type="parTrans" cxnId="{795C9B71-F987-479D-8FFB-9C995FB39FF7}">
      <dgm:prSet/>
      <dgm:spPr/>
      <dgm:t>
        <a:bodyPr/>
        <a:lstStyle/>
        <a:p>
          <a:endParaRPr lang="uk-UA"/>
        </a:p>
      </dgm:t>
    </dgm:pt>
    <dgm:pt modelId="{2AD28680-3402-4773-9712-DC7B7176961E}" type="sibTrans" cxnId="{795C9B71-F987-479D-8FFB-9C995FB39FF7}">
      <dgm:prSet/>
      <dgm:spPr/>
      <dgm:t>
        <a:bodyPr/>
        <a:lstStyle/>
        <a:p>
          <a:endParaRPr lang="uk-UA"/>
        </a:p>
      </dgm:t>
    </dgm:pt>
    <dgm:pt modelId="{71022C8E-889C-4A02-8420-6C2C4A7EE14F}">
      <dgm:prSet custT="1"/>
      <dgm:spPr/>
      <dgm:t>
        <a:bodyPr/>
        <a:lstStyle/>
        <a:p>
          <a:pPr rtl="0"/>
          <a:r>
            <a:rPr lang="uk-UA" sz="2400" b="1" baseline="0" dirty="0" smtClean="0"/>
            <a:t>Санітарний регламент ЗДО</a:t>
          </a:r>
          <a:r>
            <a:rPr lang="uk-UA" sz="1200" baseline="0" dirty="0" smtClean="0"/>
            <a:t> </a:t>
          </a:r>
          <a:endParaRPr lang="uk-UA" sz="1200" dirty="0"/>
        </a:p>
      </dgm:t>
    </dgm:pt>
    <dgm:pt modelId="{DE8C1871-15FB-40A6-B4B6-ECDE0C1F552F}" type="parTrans" cxnId="{FA73AF6E-4EBE-46B0-A361-CE296935A0E2}">
      <dgm:prSet/>
      <dgm:spPr/>
      <dgm:t>
        <a:bodyPr/>
        <a:lstStyle/>
        <a:p>
          <a:endParaRPr lang="uk-UA"/>
        </a:p>
      </dgm:t>
    </dgm:pt>
    <dgm:pt modelId="{B5856C52-2CF6-4222-B1CC-0A7871F65C4C}" type="sibTrans" cxnId="{FA73AF6E-4EBE-46B0-A361-CE296935A0E2}">
      <dgm:prSet/>
      <dgm:spPr/>
      <dgm:t>
        <a:bodyPr/>
        <a:lstStyle/>
        <a:p>
          <a:endParaRPr lang="uk-UA"/>
        </a:p>
      </dgm:t>
    </dgm:pt>
    <dgm:pt modelId="{416265F1-29B6-47FF-BDB0-2634EB64708E}">
      <dgm:prSet custT="1"/>
      <dgm:spPr/>
      <dgm:t>
        <a:bodyPr/>
        <a:lstStyle/>
        <a:p>
          <a:pPr rtl="0"/>
          <a:r>
            <a:rPr lang="uk-UA" sz="2000" b="1" baseline="0" dirty="0" smtClean="0"/>
            <a:t>Закон України № 2136-IX від 15.03.2022 «Про організацію трудових відносин в умовах воєнного стану»</a:t>
          </a:r>
          <a:endParaRPr lang="uk-UA" sz="2000" b="1" dirty="0"/>
        </a:p>
      </dgm:t>
    </dgm:pt>
    <dgm:pt modelId="{F74D96BE-2A9C-42A2-B347-29ACD518DC89}" type="parTrans" cxnId="{F72583E3-1329-4EE2-88E5-FC0BFD288F56}">
      <dgm:prSet/>
      <dgm:spPr/>
      <dgm:t>
        <a:bodyPr/>
        <a:lstStyle/>
        <a:p>
          <a:endParaRPr lang="uk-UA"/>
        </a:p>
      </dgm:t>
    </dgm:pt>
    <dgm:pt modelId="{33E681F4-9EA8-466E-8AEC-C67681C6DEAF}" type="sibTrans" cxnId="{F72583E3-1329-4EE2-88E5-FC0BFD288F56}">
      <dgm:prSet/>
      <dgm:spPr/>
      <dgm:t>
        <a:bodyPr/>
        <a:lstStyle/>
        <a:p>
          <a:endParaRPr lang="uk-UA"/>
        </a:p>
      </dgm:t>
    </dgm:pt>
    <dgm:pt modelId="{E3D7821A-8739-4792-B258-7C4218103F17}">
      <dgm:prSet custT="1"/>
      <dgm:spPr/>
      <dgm:t>
        <a:bodyPr/>
        <a:lstStyle/>
        <a:p>
          <a:pPr rtl="0"/>
          <a:r>
            <a:rPr lang="uk-UA" sz="1800" b="1" baseline="0" dirty="0" smtClean="0"/>
            <a:t>Лист Міністерства освіти і науки України (далі – МОН) від 02.04.2022 №1/3845-22 «Про рекомендації для працівників ЗДО на період дії воєнного стану в Україні». </a:t>
          </a:r>
          <a:endParaRPr lang="uk-UA" sz="1800" b="1" dirty="0"/>
        </a:p>
      </dgm:t>
    </dgm:pt>
    <dgm:pt modelId="{1133A842-BFED-4A23-B4A9-23DDE4748004}" type="parTrans" cxnId="{AE79AD69-FF07-457C-904E-7611C8D8CE6E}">
      <dgm:prSet/>
      <dgm:spPr/>
      <dgm:t>
        <a:bodyPr/>
        <a:lstStyle/>
        <a:p>
          <a:endParaRPr lang="uk-UA"/>
        </a:p>
      </dgm:t>
    </dgm:pt>
    <dgm:pt modelId="{24FEE801-D131-44FD-976E-63CA2B09C4D5}" type="sibTrans" cxnId="{AE79AD69-FF07-457C-904E-7611C8D8CE6E}">
      <dgm:prSet/>
      <dgm:spPr/>
      <dgm:t>
        <a:bodyPr/>
        <a:lstStyle/>
        <a:p>
          <a:endParaRPr lang="uk-UA"/>
        </a:p>
      </dgm:t>
    </dgm:pt>
    <dgm:pt modelId="{39EB6457-3C0F-469D-AE59-F556A0C9D165}" type="pres">
      <dgm:prSet presAssocID="{B56348FF-F472-451A-A48D-8D6EE98527C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71F098A-37B0-4E79-99C1-2FFB0ECA618E}" type="pres">
      <dgm:prSet presAssocID="{B56348FF-F472-451A-A48D-8D6EE98527C4}" presName="pyramid" presStyleLbl="node1" presStyleIdx="0" presStyleCnt="1"/>
      <dgm:spPr/>
    </dgm:pt>
    <dgm:pt modelId="{DBF939CE-F08C-47F0-B61C-B94F667F8D80}" type="pres">
      <dgm:prSet presAssocID="{B56348FF-F472-451A-A48D-8D6EE98527C4}" presName="theList" presStyleCnt="0"/>
      <dgm:spPr/>
    </dgm:pt>
    <dgm:pt modelId="{40BC4998-B351-4DE9-BBF8-8A8A84C42479}" type="pres">
      <dgm:prSet presAssocID="{100996F3-9985-4004-B53C-864C6857C586}" presName="aNode" presStyleLbl="fgAcc1" presStyleIdx="0" presStyleCnt="7" custScaleX="107749" custScaleY="114376" custLinFactY="-10280" custLinFactNeighborX="-43382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CFF312-64A1-4D65-A943-87C66F8BBB31}" type="pres">
      <dgm:prSet presAssocID="{100996F3-9985-4004-B53C-864C6857C586}" presName="aSpace" presStyleCnt="0"/>
      <dgm:spPr/>
    </dgm:pt>
    <dgm:pt modelId="{C389DAAE-0612-4E83-BDC3-FAAA9BCF96EB}" type="pres">
      <dgm:prSet presAssocID="{18D6293F-2195-4DB5-ADC5-D85CA3D0D1DA}" presName="aNode" presStyleLbl="fgAcc1" presStyleIdx="1" presStyleCnt="7" custLinFactNeighborX="-44738" custLinFactNeighborY="-11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FC6E3-42CE-459C-A6D8-5F03295E4B90}" type="pres">
      <dgm:prSet presAssocID="{18D6293F-2195-4DB5-ADC5-D85CA3D0D1DA}" presName="aSpace" presStyleCnt="0"/>
      <dgm:spPr/>
    </dgm:pt>
    <dgm:pt modelId="{D9C0035E-E77D-4095-AA3B-6313D28FA301}" type="pres">
      <dgm:prSet presAssocID="{5554FD34-2113-4985-8561-90760B5A00EA}" presName="aNode" presStyleLbl="fgAcc1" presStyleIdx="2" presStyleCnt="7" custLinFactY="3279" custLinFactNeighborX="-444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DC583-8AC1-4C52-9A3C-6F836095185D}" type="pres">
      <dgm:prSet presAssocID="{5554FD34-2113-4985-8561-90760B5A00EA}" presName="aSpace" presStyleCnt="0"/>
      <dgm:spPr/>
    </dgm:pt>
    <dgm:pt modelId="{B1415279-10A1-4A2F-B406-17F63D97844C}" type="pres">
      <dgm:prSet presAssocID="{76682AF1-EA07-4B18-B244-8FAD0BEE66BA}" presName="aNode" presStyleLbl="fgAcc1" presStyleIdx="3" presStyleCnt="7" custLinFactY="18810" custLinFactNeighborX="-446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EA24D-F1EF-432F-A0C6-50E2052A2681}" type="pres">
      <dgm:prSet presAssocID="{76682AF1-EA07-4B18-B244-8FAD0BEE66BA}" presName="aSpace" presStyleCnt="0"/>
      <dgm:spPr/>
    </dgm:pt>
    <dgm:pt modelId="{7A50B553-0275-485F-8BD7-36ECC86BE786}" type="pres">
      <dgm:prSet presAssocID="{71022C8E-889C-4A02-8420-6C2C4A7EE14F}" presName="aNode" presStyleLbl="fgAcc1" presStyleIdx="4" presStyleCnt="7" custScaleX="106154" custScaleY="143964" custLinFactY="45044" custLinFactNeighborX="-45703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A04859-B0B8-48F2-82FB-A76C6DBD9326}" type="pres">
      <dgm:prSet presAssocID="{71022C8E-889C-4A02-8420-6C2C4A7EE14F}" presName="aSpace" presStyleCnt="0"/>
      <dgm:spPr/>
    </dgm:pt>
    <dgm:pt modelId="{528D3E3B-0A65-406D-A68A-1FD7D129F781}" type="pres">
      <dgm:prSet presAssocID="{416265F1-29B6-47FF-BDB0-2634EB64708E}" presName="aNode" presStyleLbl="fgAcc1" presStyleIdx="5" presStyleCnt="7" custScaleX="125524" custScaleY="211253" custLinFactY="72035" custLinFactNeighborX="-4853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C8CF-DAF9-4F0B-93FE-547AE0D4F1C6}" type="pres">
      <dgm:prSet presAssocID="{416265F1-29B6-47FF-BDB0-2634EB64708E}" presName="aSpace" presStyleCnt="0"/>
      <dgm:spPr/>
    </dgm:pt>
    <dgm:pt modelId="{D9DDC195-310F-4FDB-A8DE-598ED8E06CA5}" type="pres">
      <dgm:prSet presAssocID="{E3D7821A-8739-4792-B258-7C4218103F17}" presName="aNode" presStyleLbl="fgAcc1" presStyleIdx="6" presStyleCnt="7" custScaleX="132490" custScaleY="286675" custLinFactY="100000" custLinFactNeighborX="-49778" custLinFactNeighborY="1000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FD33BF-2CFA-4FD0-B3F2-3D45B896AB71}" type="pres">
      <dgm:prSet presAssocID="{E3D7821A-8739-4792-B258-7C4218103F17}" presName="aSpace" presStyleCnt="0"/>
      <dgm:spPr/>
    </dgm:pt>
  </dgm:ptLst>
  <dgm:cxnLst>
    <dgm:cxn modelId="{716E70B3-0CC3-4A79-9FD9-01E22C090BF8}" type="presOf" srcId="{76682AF1-EA07-4B18-B244-8FAD0BEE66BA}" destId="{B1415279-10A1-4A2F-B406-17F63D97844C}" srcOrd="0" destOrd="0" presId="urn:microsoft.com/office/officeart/2005/8/layout/pyramid2"/>
    <dgm:cxn modelId="{AE79AD69-FF07-457C-904E-7611C8D8CE6E}" srcId="{B56348FF-F472-451A-A48D-8D6EE98527C4}" destId="{E3D7821A-8739-4792-B258-7C4218103F17}" srcOrd="6" destOrd="0" parTransId="{1133A842-BFED-4A23-B4A9-23DDE4748004}" sibTransId="{24FEE801-D131-44FD-976E-63CA2B09C4D5}"/>
    <dgm:cxn modelId="{BBAB41B8-3D21-404A-B9E8-0B9023D9CD53}" type="presOf" srcId="{5554FD34-2113-4985-8561-90760B5A00EA}" destId="{D9C0035E-E77D-4095-AA3B-6313D28FA301}" srcOrd="0" destOrd="0" presId="urn:microsoft.com/office/officeart/2005/8/layout/pyramid2"/>
    <dgm:cxn modelId="{8CEA8F39-C30B-4425-AE12-8C7A1124D5A8}" srcId="{B56348FF-F472-451A-A48D-8D6EE98527C4}" destId="{100996F3-9985-4004-B53C-864C6857C586}" srcOrd="0" destOrd="0" parTransId="{919AD837-A4E2-4C22-9B3A-BB7C1BD70DA3}" sibTransId="{A9F8E9C7-29EB-48A3-A293-DEDB7EE2C249}"/>
    <dgm:cxn modelId="{1DA23FF6-1459-49E0-8C01-AF0555F05445}" type="presOf" srcId="{E3D7821A-8739-4792-B258-7C4218103F17}" destId="{D9DDC195-310F-4FDB-A8DE-598ED8E06CA5}" srcOrd="0" destOrd="0" presId="urn:microsoft.com/office/officeart/2005/8/layout/pyramid2"/>
    <dgm:cxn modelId="{795C9B71-F987-479D-8FFB-9C995FB39FF7}" srcId="{B56348FF-F472-451A-A48D-8D6EE98527C4}" destId="{76682AF1-EA07-4B18-B244-8FAD0BEE66BA}" srcOrd="3" destOrd="0" parTransId="{57222658-949C-49B0-B5E0-785EB3E75CC8}" sibTransId="{2AD28680-3402-4773-9712-DC7B7176961E}"/>
    <dgm:cxn modelId="{FA73AF6E-4EBE-46B0-A361-CE296935A0E2}" srcId="{B56348FF-F472-451A-A48D-8D6EE98527C4}" destId="{71022C8E-889C-4A02-8420-6C2C4A7EE14F}" srcOrd="4" destOrd="0" parTransId="{DE8C1871-15FB-40A6-B4B6-ECDE0C1F552F}" sibTransId="{B5856C52-2CF6-4222-B1CC-0A7871F65C4C}"/>
    <dgm:cxn modelId="{F72583E3-1329-4EE2-88E5-FC0BFD288F56}" srcId="{B56348FF-F472-451A-A48D-8D6EE98527C4}" destId="{416265F1-29B6-47FF-BDB0-2634EB64708E}" srcOrd="5" destOrd="0" parTransId="{F74D96BE-2A9C-42A2-B347-29ACD518DC89}" sibTransId="{33E681F4-9EA8-466E-8AEC-C67681C6DEAF}"/>
    <dgm:cxn modelId="{7BF40B93-D450-48E7-BFB3-093A9D90EA4F}" type="presOf" srcId="{71022C8E-889C-4A02-8420-6C2C4A7EE14F}" destId="{7A50B553-0275-485F-8BD7-36ECC86BE786}" srcOrd="0" destOrd="0" presId="urn:microsoft.com/office/officeart/2005/8/layout/pyramid2"/>
    <dgm:cxn modelId="{3DC66263-3AC6-4D55-BF21-A537D18C6A61}" type="presOf" srcId="{416265F1-29B6-47FF-BDB0-2634EB64708E}" destId="{528D3E3B-0A65-406D-A68A-1FD7D129F781}" srcOrd="0" destOrd="0" presId="urn:microsoft.com/office/officeart/2005/8/layout/pyramid2"/>
    <dgm:cxn modelId="{FA87E2E3-D3C6-4023-A52A-4B971B481F80}" type="presOf" srcId="{18D6293F-2195-4DB5-ADC5-D85CA3D0D1DA}" destId="{C389DAAE-0612-4E83-BDC3-FAAA9BCF96EB}" srcOrd="0" destOrd="0" presId="urn:microsoft.com/office/officeart/2005/8/layout/pyramid2"/>
    <dgm:cxn modelId="{9F308E19-9851-42D9-B28A-B34F7AEE4500}" srcId="{B56348FF-F472-451A-A48D-8D6EE98527C4}" destId="{18D6293F-2195-4DB5-ADC5-D85CA3D0D1DA}" srcOrd="1" destOrd="0" parTransId="{2258E2F7-7D9C-4EF8-B61A-B4A12ECA3A3B}" sibTransId="{C80F4241-FD38-4A07-B493-C626B6C69F48}"/>
    <dgm:cxn modelId="{8E82E755-7201-491B-9A36-7644D16AB12A}" type="presOf" srcId="{100996F3-9985-4004-B53C-864C6857C586}" destId="{40BC4998-B351-4DE9-BBF8-8A8A84C42479}" srcOrd="0" destOrd="0" presId="urn:microsoft.com/office/officeart/2005/8/layout/pyramid2"/>
    <dgm:cxn modelId="{A618B1CE-E3E6-465D-B261-CEDCD4CDAF87}" srcId="{B56348FF-F472-451A-A48D-8D6EE98527C4}" destId="{5554FD34-2113-4985-8561-90760B5A00EA}" srcOrd="2" destOrd="0" parTransId="{2D3B551E-CC5D-47C3-AA14-0402D934B593}" sibTransId="{7C46AD8E-50EF-4D00-A275-C3E4AD318D49}"/>
    <dgm:cxn modelId="{0FC453BA-C189-4A5F-B5AB-50FB1CB867CD}" type="presOf" srcId="{B56348FF-F472-451A-A48D-8D6EE98527C4}" destId="{39EB6457-3C0F-469D-AE59-F556A0C9D165}" srcOrd="0" destOrd="0" presId="urn:microsoft.com/office/officeart/2005/8/layout/pyramid2"/>
    <dgm:cxn modelId="{2B13C5A8-EA42-426D-97C7-8794AC90BA11}" type="presParOf" srcId="{39EB6457-3C0F-469D-AE59-F556A0C9D165}" destId="{371F098A-37B0-4E79-99C1-2FFB0ECA618E}" srcOrd="0" destOrd="0" presId="urn:microsoft.com/office/officeart/2005/8/layout/pyramid2"/>
    <dgm:cxn modelId="{1DB531AC-C2CF-4033-98B4-E7FE407074AF}" type="presParOf" srcId="{39EB6457-3C0F-469D-AE59-F556A0C9D165}" destId="{DBF939CE-F08C-47F0-B61C-B94F667F8D80}" srcOrd="1" destOrd="0" presId="urn:microsoft.com/office/officeart/2005/8/layout/pyramid2"/>
    <dgm:cxn modelId="{5E491A26-76F8-4E94-AA71-FBA0A8D6A02B}" type="presParOf" srcId="{DBF939CE-F08C-47F0-B61C-B94F667F8D80}" destId="{40BC4998-B351-4DE9-BBF8-8A8A84C42479}" srcOrd="0" destOrd="0" presId="urn:microsoft.com/office/officeart/2005/8/layout/pyramid2"/>
    <dgm:cxn modelId="{0B81405C-CB6F-4344-B15B-E403CD658E4B}" type="presParOf" srcId="{DBF939CE-F08C-47F0-B61C-B94F667F8D80}" destId="{E7CFF312-64A1-4D65-A943-87C66F8BBB31}" srcOrd="1" destOrd="0" presId="urn:microsoft.com/office/officeart/2005/8/layout/pyramid2"/>
    <dgm:cxn modelId="{2BD0A9B3-5737-4F63-9B9A-AD75111ACC61}" type="presParOf" srcId="{DBF939CE-F08C-47F0-B61C-B94F667F8D80}" destId="{C389DAAE-0612-4E83-BDC3-FAAA9BCF96EB}" srcOrd="2" destOrd="0" presId="urn:microsoft.com/office/officeart/2005/8/layout/pyramid2"/>
    <dgm:cxn modelId="{165A1D32-7746-410D-99D3-A8B4CA860895}" type="presParOf" srcId="{DBF939CE-F08C-47F0-B61C-B94F667F8D80}" destId="{A47FC6E3-42CE-459C-A6D8-5F03295E4B90}" srcOrd="3" destOrd="0" presId="urn:microsoft.com/office/officeart/2005/8/layout/pyramid2"/>
    <dgm:cxn modelId="{CC40D04E-F7DB-4751-BD20-83C9FE39380F}" type="presParOf" srcId="{DBF939CE-F08C-47F0-B61C-B94F667F8D80}" destId="{D9C0035E-E77D-4095-AA3B-6313D28FA301}" srcOrd="4" destOrd="0" presId="urn:microsoft.com/office/officeart/2005/8/layout/pyramid2"/>
    <dgm:cxn modelId="{A9BFB644-F703-47B3-A355-281D652274A9}" type="presParOf" srcId="{DBF939CE-F08C-47F0-B61C-B94F667F8D80}" destId="{2BDDC583-8AC1-4C52-9A3C-6F836095185D}" srcOrd="5" destOrd="0" presId="urn:microsoft.com/office/officeart/2005/8/layout/pyramid2"/>
    <dgm:cxn modelId="{1BECF534-107B-420A-8FB2-68664C96D6C3}" type="presParOf" srcId="{DBF939CE-F08C-47F0-B61C-B94F667F8D80}" destId="{B1415279-10A1-4A2F-B406-17F63D97844C}" srcOrd="6" destOrd="0" presId="urn:microsoft.com/office/officeart/2005/8/layout/pyramid2"/>
    <dgm:cxn modelId="{DBB72307-D33D-4C3E-BE0A-8156C49E5EF1}" type="presParOf" srcId="{DBF939CE-F08C-47F0-B61C-B94F667F8D80}" destId="{797EA24D-F1EF-432F-A0C6-50E2052A2681}" srcOrd="7" destOrd="0" presId="urn:microsoft.com/office/officeart/2005/8/layout/pyramid2"/>
    <dgm:cxn modelId="{52C0F537-A110-49C1-B4D5-316D739D5C5A}" type="presParOf" srcId="{DBF939CE-F08C-47F0-B61C-B94F667F8D80}" destId="{7A50B553-0275-485F-8BD7-36ECC86BE786}" srcOrd="8" destOrd="0" presId="urn:microsoft.com/office/officeart/2005/8/layout/pyramid2"/>
    <dgm:cxn modelId="{01D7860B-F8E7-4E92-B759-7A7AEFD27CD1}" type="presParOf" srcId="{DBF939CE-F08C-47F0-B61C-B94F667F8D80}" destId="{FCA04859-B0B8-48F2-82FB-A76C6DBD9326}" srcOrd="9" destOrd="0" presId="urn:microsoft.com/office/officeart/2005/8/layout/pyramid2"/>
    <dgm:cxn modelId="{364ED98D-66D1-4892-B57C-DE013A346EA4}" type="presParOf" srcId="{DBF939CE-F08C-47F0-B61C-B94F667F8D80}" destId="{528D3E3B-0A65-406D-A68A-1FD7D129F781}" srcOrd="10" destOrd="0" presId="urn:microsoft.com/office/officeart/2005/8/layout/pyramid2"/>
    <dgm:cxn modelId="{2024335A-BFC0-449B-9205-B8AA977BE8B4}" type="presParOf" srcId="{DBF939CE-F08C-47F0-B61C-B94F667F8D80}" destId="{BE44C8CF-DAF9-4F0B-93FE-547AE0D4F1C6}" srcOrd="11" destOrd="0" presId="urn:microsoft.com/office/officeart/2005/8/layout/pyramid2"/>
    <dgm:cxn modelId="{E5CCB124-CDD6-4B89-B7FC-8143F0C902D2}" type="presParOf" srcId="{DBF939CE-F08C-47F0-B61C-B94F667F8D80}" destId="{D9DDC195-310F-4FDB-A8DE-598ED8E06CA5}" srcOrd="12" destOrd="0" presId="urn:microsoft.com/office/officeart/2005/8/layout/pyramid2"/>
    <dgm:cxn modelId="{B883C24B-E3EF-4BAA-AFEB-E937FCA0CE1C}" type="presParOf" srcId="{DBF939CE-F08C-47F0-B61C-B94F667F8D80}" destId="{89FD33BF-2CFA-4FD0-B3F2-3D45B896AB71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95E169A-6BA9-459C-AF86-593AB475328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B54E81-F2B2-4EE7-BA64-B8E37BD2E2EE}">
      <dgm:prSet custT="1"/>
      <dgm:spPr/>
      <dgm:t>
        <a:bodyPr/>
        <a:lstStyle/>
        <a:p>
          <a:pPr rtl="0"/>
          <a:r>
            <a:rPr lang="uk-UA" sz="2400" b="1" baseline="0" dirty="0" smtClean="0">
              <a:latin typeface="Times New Roman" pitchFamily="18" charset="0"/>
              <a:cs typeface="Times New Roman" pitchFamily="18" charset="0"/>
            </a:rPr>
            <a:t>Зошит для відпрацювання і закріплення сформованих знань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36260A0B-B014-45CA-A24F-C837C3506E90}" type="parTrans" cxnId="{FF8D8FF7-772D-4A90-AFE1-AF734505455F}">
      <dgm:prSet/>
      <dgm:spPr/>
      <dgm:t>
        <a:bodyPr/>
        <a:lstStyle/>
        <a:p>
          <a:endParaRPr lang="ru-RU"/>
        </a:p>
      </dgm:t>
    </dgm:pt>
    <dgm:pt modelId="{9E3FBC9A-474E-402D-9A86-B4FC0C567435}" type="sibTrans" cxnId="{FF8D8FF7-772D-4A90-AFE1-AF734505455F}">
      <dgm:prSet/>
      <dgm:spPr/>
      <dgm:t>
        <a:bodyPr/>
        <a:lstStyle/>
        <a:p>
          <a:endParaRPr lang="ru-RU"/>
        </a:p>
      </dgm:t>
    </dgm:pt>
    <dgm:pt modelId="{1D07A116-C0A2-43DA-B0A1-6C7CBADC90CC}">
      <dgm:prSet custT="1"/>
      <dgm:spPr/>
      <dgm:t>
        <a:bodyPr/>
        <a:lstStyle/>
        <a:p>
          <a:pPr rtl="0"/>
          <a:r>
            <a:rPr lang="uk-UA" sz="2400" b="1" baseline="0" dirty="0" smtClean="0">
              <a:latin typeface="Times New Roman" pitchFamily="18" charset="0"/>
              <a:cs typeface="Times New Roman" pitchFamily="18" charset="0"/>
            </a:rPr>
            <a:t>Друкований зошит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43DDF41E-0AF3-484B-BE1B-7B1A4B907AD0}" type="parTrans" cxnId="{492A649A-D008-4A7E-A0A4-241F9C448399}">
      <dgm:prSet/>
      <dgm:spPr/>
      <dgm:t>
        <a:bodyPr/>
        <a:lstStyle/>
        <a:p>
          <a:endParaRPr lang="ru-RU"/>
        </a:p>
      </dgm:t>
    </dgm:pt>
    <dgm:pt modelId="{95F4FAD3-EB39-4171-B531-058BB61D6AC4}" type="sibTrans" cxnId="{492A649A-D008-4A7E-A0A4-241F9C448399}">
      <dgm:prSet/>
      <dgm:spPr/>
      <dgm:t>
        <a:bodyPr/>
        <a:lstStyle/>
        <a:p>
          <a:endParaRPr lang="ru-RU"/>
        </a:p>
      </dgm:t>
    </dgm:pt>
    <dgm:pt modelId="{3E2CA74E-39B8-4DEC-876A-1EDE40830AD9}">
      <dgm:prSet custT="1"/>
      <dgm:spPr/>
      <dgm:t>
        <a:bodyPr/>
        <a:lstStyle/>
        <a:p>
          <a:pPr rtl="0"/>
          <a:r>
            <a:rPr lang="uk-UA" sz="2400" b="1" baseline="0" dirty="0" err="1" smtClean="0">
              <a:latin typeface="Times New Roman" pitchFamily="18" charset="0"/>
              <a:cs typeface="Times New Roman" pitchFamily="18" charset="0"/>
            </a:rPr>
            <a:t>Відеозвернення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2F520F28-DE48-463C-93B9-4B4B10ECBC63}" type="parTrans" cxnId="{7A2016FC-B69A-45E4-89BA-7C3B95E02107}">
      <dgm:prSet/>
      <dgm:spPr/>
      <dgm:t>
        <a:bodyPr/>
        <a:lstStyle/>
        <a:p>
          <a:endParaRPr lang="ru-RU"/>
        </a:p>
      </dgm:t>
    </dgm:pt>
    <dgm:pt modelId="{0DA9D847-B4F7-46E3-9527-BDF8EFCD0EFE}" type="sibTrans" cxnId="{7A2016FC-B69A-45E4-89BA-7C3B95E02107}">
      <dgm:prSet/>
      <dgm:spPr/>
      <dgm:t>
        <a:bodyPr/>
        <a:lstStyle/>
        <a:p>
          <a:endParaRPr lang="ru-RU"/>
        </a:p>
      </dgm:t>
    </dgm:pt>
    <dgm:pt modelId="{BAD3C7A6-7463-4903-B521-EA411B43EB33}">
      <dgm:prSet custT="1"/>
      <dgm:spPr/>
      <dgm:t>
        <a:bodyPr/>
        <a:lstStyle/>
        <a:p>
          <a:pPr rtl="0"/>
          <a:r>
            <a:rPr lang="uk-UA" sz="2400" b="1" baseline="0" dirty="0" smtClean="0">
              <a:latin typeface="Times New Roman" pitchFamily="18" charset="0"/>
              <a:cs typeface="Times New Roman" pitchFamily="18" charset="0"/>
            </a:rPr>
            <a:t>Чати для спілкування 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405563FC-B8BC-4E10-AF53-81AC07BFDE92}" type="parTrans" cxnId="{AFCD3F7D-2DB4-4522-A219-F09326B576CC}">
      <dgm:prSet/>
      <dgm:spPr/>
      <dgm:t>
        <a:bodyPr/>
        <a:lstStyle/>
        <a:p>
          <a:endParaRPr lang="ru-RU"/>
        </a:p>
      </dgm:t>
    </dgm:pt>
    <dgm:pt modelId="{87528507-1AD2-4979-805E-8A7D45D29D62}" type="sibTrans" cxnId="{AFCD3F7D-2DB4-4522-A219-F09326B576CC}">
      <dgm:prSet/>
      <dgm:spPr/>
      <dgm:t>
        <a:bodyPr/>
        <a:lstStyle/>
        <a:p>
          <a:endParaRPr lang="ru-RU"/>
        </a:p>
      </dgm:t>
    </dgm:pt>
    <dgm:pt modelId="{BA2C0C21-A9E1-48A5-93A7-21CA7DBC24D2}">
      <dgm:prSet custT="1"/>
      <dgm:spPr/>
      <dgm:t>
        <a:bodyPr/>
        <a:lstStyle/>
        <a:p>
          <a:pPr rtl="0"/>
          <a:r>
            <a:rPr lang="uk-UA" sz="2400" b="1" baseline="0" dirty="0" smtClean="0">
              <a:latin typeface="Times New Roman" pitchFamily="18" charset="0"/>
              <a:cs typeface="Times New Roman" pitchFamily="18" charset="0"/>
            </a:rPr>
            <a:t>Електронна </a:t>
          </a:r>
          <a:r>
            <a:rPr lang="uk-UA" sz="2400" b="1" baseline="0" dirty="0" smtClean="0">
              <a:latin typeface="Times New Roman" pitchFamily="18" charset="0"/>
              <a:cs typeface="Times New Roman" pitchFamily="18" charset="0"/>
            </a:rPr>
            <a:t>пошта (</a:t>
          </a:r>
          <a:r>
            <a:rPr lang="uk-UA" sz="2400" b="1" baseline="0" dirty="0" smtClean="0">
              <a:latin typeface="Times New Roman" pitchFamily="18" charset="0"/>
              <a:cs typeface="Times New Roman" pitchFamily="18" charset="0"/>
            </a:rPr>
            <a:t>інтерактивні завдання)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F417EDD6-DF22-4BE0-B6FD-1F67FDC4A088}" type="parTrans" cxnId="{A83BA653-2B16-45B5-BE80-459B7E6C5496}">
      <dgm:prSet/>
      <dgm:spPr/>
      <dgm:t>
        <a:bodyPr/>
        <a:lstStyle/>
        <a:p>
          <a:endParaRPr lang="ru-RU"/>
        </a:p>
      </dgm:t>
    </dgm:pt>
    <dgm:pt modelId="{E7618436-AA6D-488A-B3E6-74E462A23674}" type="sibTrans" cxnId="{A83BA653-2B16-45B5-BE80-459B7E6C5496}">
      <dgm:prSet/>
      <dgm:spPr/>
      <dgm:t>
        <a:bodyPr/>
        <a:lstStyle/>
        <a:p>
          <a:endParaRPr lang="ru-RU"/>
        </a:p>
      </dgm:t>
    </dgm:pt>
    <dgm:pt modelId="{4E24733C-5F26-4A79-AC27-6DB348513AB1}">
      <dgm:prSet custT="1"/>
      <dgm:spPr/>
      <dgm:t>
        <a:bodyPr/>
        <a:lstStyle/>
        <a:p>
          <a:pPr rtl="0"/>
          <a:r>
            <a:rPr lang="uk-UA" sz="2400" b="1" baseline="0" dirty="0" smtClean="0">
              <a:latin typeface="Times New Roman" pitchFamily="18" charset="0"/>
              <a:cs typeface="Times New Roman" pitchFamily="18" charset="0"/>
            </a:rPr>
            <a:t>Посилання на електронні ресурси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DB7A3436-80F3-4658-9528-957703452850}" type="parTrans" cxnId="{E7F0FD1C-DAED-497A-98D6-88C25AD85050}">
      <dgm:prSet/>
      <dgm:spPr/>
      <dgm:t>
        <a:bodyPr/>
        <a:lstStyle/>
        <a:p>
          <a:endParaRPr lang="ru-RU"/>
        </a:p>
      </dgm:t>
    </dgm:pt>
    <dgm:pt modelId="{6AD60FCC-9C75-4FDB-9B61-AC27DE94E8B0}" type="sibTrans" cxnId="{E7F0FD1C-DAED-497A-98D6-88C25AD85050}">
      <dgm:prSet/>
      <dgm:spPr/>
      <dgm:t>
        <a:bodyPr/>
        <a:lstStyle/>
        <a:p>
          <a:endParaRPr lang="ru-RU"/>
        </a:p>
      </dgm:t>
    </dgm:pt>
    <dgm:pt modelId="{E93B1A2A-9C73-42A0-A4FA-29B4118C8A00}" type="pres">
      <dgm:prSet presAssocID="{095E169A-6BA9-459C-AF86-593AB47532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5EED40-AF8D-4336-9E16-113B177D93D5}" type="pres">
      <dgm:prSet presAssocID="{4E24733C-5F26-4A79-AC27-6DB348513AB1}" presName="boxAndChildren" presStyleCnt="0"/>
      <dgm:spPr/>
    </dgm:pt>
    <dgm:pt modelId="{E71E5F16-C7F8-4D44-8A35-E7456F7C5A33}" type="pres">
      <dgm:prSet presAssocID="{4E24733C-5F26-4A79-AC27-6DB348513AB1}" presName="parentTextBox" presStyleLbl="node1" presStyleIdx="0" presStyleCnt="6"/>
      <dgm:spPr/>
      <dgm:t>
        <a:bodyPr/>
        <a:lstStyle/>
        <a:p>
          <a:endParaRPr lang="ru-RU"/>
        </a:p>
      </dgm:t>
    </dgm:pt>
    <dgm:pt modelId="{AB31F6E2-E58F-4315-8894-4CC05A34E16C}" type="pres">
      <dgm:prSet presAssocID="{E7618436-AA6D-488A-B3E6-74E462A23674}" presName="sp" presStyleCnt="0"/>
      <dgm:spPr/>
    </dgm:pt>
    <dgm:pt modelId="{A6B9E2F9-7F35-43EA-8B64-E31FBC360817}" type="pres">
      <dgm:prSet presAssocID="{BA2C0C21-A9E1-48A5-93A7-21CA7DBC24D2}" presName="arrowAndChildren" presStyleCnt="0"/>
      <dgm:spPr/>
    </dgm:pt>
    <dgm:pt modelId="{6DCD04D7-C3FB-4EF2-84EE-4D95FDF1DB80}" type="pres">
      <dgm:prSet presAssocID="{BA2C0C21-A9E1-48A5-93A7-21CA7DBC24D2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3B235B63-BBC5-4EBA-BB2E-602ED2AED4C2}" type="pres">
      <dgm:prSet presAssocID="{87528507-1AD2-4979-805E-8A7D45D29D62}" presName="sp" presStyleCnt="0"/>
      <dgm:spPr/>
    </dgm:pt>
    <dgm:pt modelId="{F20F0E38-20E9-420C-A5D4-93AE4B724F67}" type="pres">
      <dgm:prSet presAssocID="{BAD3C7A6-7463-4903-B521-EA411B43EB33}" presName="arrowAndChildren" presStyleCnt="0"/>
      <dgm:spPr/>
    </dgm:pt>
    <dgm:pt modelId="{C41B1A84-6856-4498-9A99-594A105D9A3F}" type="pres">
      <dgm:prSet presAssocID="{BAD3C7A6-7463-4903-B521-EA411B43EB33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E92015BF-F0DE-4CAD-B17B-C28D67A7CCF8}" type="pres">
      <dgm:prSet presAssocID="{0DA9D847-B4F7-46E3-9527-BDF8EFCD0EFE}" presName="sp" presStyleCnt="0"/>
      <dgm:spPr/>
    </dgm:pt>
    <dgm:pt modelId="{5514DC2A-A14C-474F-8DB2-A79E77694962}" type="pres">
      <dgm:prSet presAssocID="{3E2CA74E-39B8-4DEC-876A-1EDE40830AD9}" presName="arrowAndChildren" presStyleCnt="0"/>
      <dgm:spPr/>
    </dgm:pt>
    <dgm:pt modelId="{0C2CF844-76A5-4C87-884F-6125BF067A21}" type="pres">
      <dgm:prSet presAssocID="{3E2CA74E-39B8-4DEC-876A-1EDE40830AD9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715C963D-AB94-4240-8BCD-6D2638C273F0}" type="pres">
      <dgm:prSet presAssocID="{95F4FAD3-EB39-4171-B531-058BB61D6AC4}" presName="sp" presStyleCnt="0"/>
      <dgm:spPr/>
    </dgm:pt>
    <dgm:pt modelId="{1095A8EC-D4A0-4CF0-ABF3-F192E8D4ACAC}" type="pres">
      <dgm:prSet presAssocID="{1D07A116-C0A2-43DA-B0A1-6C7CBADC90CC}" presName="arrowAndChildren" presStyleCnt="0"/>
      <dgm:spPr/>
    </dgm:pt>
    <dgm:pt modelId="{AECD3C0F-116C-4E61-A734-0D67EE850957}" type="pres">
      <dgm:prSet presAssocID="{1D07A116-C0A2-43DA-B0A1-6C7CBADC90CC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403CC8F-55D4-445A-BDD6-80F49C12E938}" type="pres">
      <dgm:prSet presAssocID="{9E3FBC9A-474E-402D-9A86-B4FC0C567435}" presName="sp" presStyleCnt="0"/>
      <dgm:spPr/>
    </dgm:pt>
    <dgm:pt modelId="{2FFD8916-85D0-4725-B3C4-3391AC6B8BD3}" type="pres">
      <dgm:prSet presAssocID="{3DB54E81-F2B2-4EE7-BA64-B8E37BD2E2EE}" presName="arrowAndChildren" presStyleCnt="0"/>
      <dgm:spPr/>
    </dgm:pt>
    <dgm:pt modelId="{E3A20E6B-82AE-4479-9C0C-14E9D1BB3D59}" type="pres">
      <dgm:prSet presAssocID="{3DB54E81-F2B2-4EE7-BA64-B8E37BD2E2EE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7A2016FC-B69A-45E4-89BA-7C3B95E02107}" srcId="{095E169A-6BA9-459C-AF86-593AB4753280}" destId="{3E2CA74E-39B8-4DEC-876A-1EDE40830AD9}" srcOrd="2" destOrd="0" parTransId="{2F520F28-DE48-463C-93B9-4B4B10ECBC63}" sibTransId="{0DA9D847-B4F7-46E3-9527-BDF8EFCD0EFE}"/>
    <dgm:cxn modelId="{DCA31F0F-E498-4EA3-81BC-3A6AE8C2C9BF}" type="presOf" srcId="{1D07A116-C0A2-43DA-B0A1-6C7CBADC90CC}" destId="{AECD3C0F-116C-4E61-A734-0D67EE850957}" srcOrd="0" destOrd="0" presId="urn:microsoft.com/office/officeart/2005/8/layout/process4"/>
    <dgm:cxn modelId="{5A302E72-9398-4942-844E-E05E8E7B1593}" type="presOf" srcId="{095E169A-6BA9-459C-AF86-593AB4753280}" destId="{E93B1A2A-9C73-42A0-A4FA-29B4118C8A00}" srcOrd="0" destOrd="0" presId="urn:microsoft.com/office/officeart/2005/8/layout/process4"/>
    <dgm:cxn modelId="{E7F0FD1C-DAED-497A-98D6-88C25AD85050}" srcId="{095E169A-6BA9-459C-AF86-593AB4753280}" destId="{4E24733C-5F26-4A79-AC27-6DB348513AB1}" srcOrd="5" destOrd="0" parTransId="{DB7A3436-80F3-4658-9528-957703452850}" sibTransId="{6AD60FCC-9C75-4FDB-9B61-AC27DE94E8B0}"/>
    <dgm:cxn modelId="{492A649A-D008-4A7E-A0A4-241F9C448399}" srcId="{095E169A-6BA9-459C-AF86-593AB4753280}" destId="{1D07A116-C0A2-43DA-B0A1-6C7CBADC90CC}" srcOrd="1" destOrd="0" parTransId="{43DDF41E-0AF3-484B-BE1B-7B1A4B907AD0}" sibTransId="{95F4FAD3-EB39-4171-B531-058BB61D6AC4}"/>
    <dgm:cxn modelId="{44AFC249-88BE-4E95-8591-84A4BE9910DD}" type="presOf" srcId="{BAD3C7A6-7463-4903-B521-EA411B43EB33}" destId="{C41B1A84-6856-4498-9A99-594A105D9A3F}" srcOrd="0" destOrd="0" presId="urn:microsoft.com/office/officeart/2005/8/layout/process4"/>
    <dgm:cxn modelId="{633FB6C0-D80F-4EB8-A8A8-FA56A7D1D62B}" type="presOf" srcId="{4E24733C-5F26-4A79-AC27-6DB348513AB1}" destId="{E71E5F16-C7F8-4D44-8A35-E7456F7C5A33}" srcOrd="0" destOrd="0" presId="urn:microsoft.com/office/officeart/2005/8/layout/process4"/>
    <dgm:cxn modelId="{A83BA653-2B16-45B5-BE80-459B7E6C5496}" srcId="{095E169A-6BA9-459C-AF86-593AB4753280}" destId="{BA2C0C21-A9E1-48A5-93A7-21CA7DBC24D2}" srcOrd="4" destOrd="0" parTransId="{F417EDD6-DF22-4BE0-B6FD-1F67FDC4A088}" sibTransId="{E7618436-AA6D-488A-B3E6-74E462A23674}"/>
    <dgm:cxn modelId="{CDA17DBF-3F8D-41FE-A82E-DD9EF71D9346}" type="presOf" srcId="{BA2C0C21-A9E1-48A5-93A7-21CA7DBC24D2}" destId="{6DCD04D7-C3FB-4EF2-84EE-4D95FDF1DB80}" srcOrd="0" destOrd="0" presId="urn:microsoft.com/office/officeart/2005/8/layout/process4"/>
    <dgm:cxn modelId="{AFCD3F7D-2DB4-4522-A219-F09326B576CC}" srcId="{095E169A-6BA9-459C-AF86-593AB4753280}" destId="{BAD3C7A6-7463-4903-B521-EA411B43EB33}" srcOrd="3" destOrd="0" parTransId="{405563FC-B8BC-4E10-AF53-81AC07BFDE92}" sibTransId="{87528507-1AD2-4979-805E-8A7D45D29D62}"/>
    <dgm:cxn modelId="{2CBB87C9-F1BD-4002-972A-610678CBE6EE}" type="presOf" srcId="{3E2CA74E-39B8-4DEC-876A-1EDE40830AD9}" destId="{0C2CF844-76A5-4C87-884F-6125BF067A21}" srcOrd="0" destOrd="0" presId="urn:microsoft.com/office/officeart/2005/8/layout/process4"/>
    <dgm:cxn modelId="{17A059DF-25BB-4B2A-8E87-F902E046023C}" type="presOf" srcId="{3DB54E81-F2B2-4EE7-BA64-B8E37BD2E2EE}" destId="{E3A20E6B-82AE-4479-9C0C-14E9D1BB3D59}" srcOrd="0" destOrd="0" presId="urn:microsoft.com/office/officeart/2005/8/layout/process4"/>
    <dgm:cxn modelId="{FF8D8FF7-772D-4A90-AFE1-AF734505455F}" srcId="{095E169A-6BA9-459C-AF86-593AB4753280}" destId="{3DB54E81-F2B2-4EE7-BA64-B8E37BD2E2EE}" srcOrd="0" destOrd="0" parTransId="{36260A0B-B014-45CA-A24F-C837C3506E90}" sibTransId="{9E3FBC9A-474E-402D-9A86-B4FC0C567435}"/>
    <dgm:cxn modelId="{1FC7F85F-06E1-480F-9D38-6E15459EEFC5}" type="presParOf" srcId="{E93B1A2A-9C73-42A0-A4FA-29B4118C8A00}" destId="{4C5EED40-AF8D-4336-9E16-113B177D93D5}" srcOrd="0" destOrd="0" presId="urn:microsoft.com/office/officeart/2005/8/layout/process4"/>
    <dgm:cxn modelId="{2B6656A9-2F8B-41FE-AD0B-3503630FA8F1}" type="presParOf" srcId="{4C5EED40-AF8D-4336-9E16-113B177D93D5}" destId="{E71E5F16-C7F8-4D44-8A35-E7456F7C5A33}" srcOrd="0" destOrd="0" presId="urn:microsoft.com/office/officeart/2005/8/layout/process4"/>
    <dgm:cxn modelId="{A299AB29-49B4-4088-A5E4-58F775DF9965}" type="presParOf" srcId="{E93B1A2A-9C73-42A0-A4FA-29B4118C8A00}" destId="{AB31F6E2-E58F-4315-8894-4CC05A34E16C}" srcOrd="1" destOrd="0" presId="urn:microsoft.com/office/officeart/2005/8/layout/process4"/>
    <dgm:cxn modelId="{DC86ED28-D19F-44C7-BF60-D1619F6E2017}" type="presParOf" srcId="{E93B1A2A-9C73-42A0-A4FA-29B4118C8A00}" destId="{A6B9E2F9-7F35-43EA-8B64-E31FBC360817}" srcOrd="2" destOrd="0" presId="urn:microsoft.com/office/officeart/2005/8/layout/process4"/>
    <dgm:cxn modelId="{152433EA-C5C2-4C5E-AEDF-D4C8CF7EFDDA}" type="presParOf" srcId="{A6B9E2F9-7F35-43EA-8B64-E31FBC360817}" destId="{6DCD04D7-C3FB-4EF2-84EE-4D95FDF1DB80}" srcOrd="0" destOrd="0" presId="urn:microsoft.com/office/officeart/2005/8/layout/process4"/>
    <dgm:cxn modelId="{C430C78B-CAFE-427A-9AB8-4F8D761226A5}" type="presParOf" srcId="{E93B1A2A-9C73-42A0-A4FA-29B4118C8A00}" destId="{3B235B63-BBC5-4EBA-BB2E-602ED2AED4C2}" srcOrd="3" destOrd="0" presId="urn:microsoft.com/office/officeart/2005/8/layout/process4"/>
    <dgm:cxn modelId="{004F0FDD-378D-425B-A6D3-A4F87BDD536B}" type="presParOf" srcId="{E93B1A2A-9C73-42A0-A4FA-29B4118C8A00}" destId="{F20F0E38-20E9-420C-A5D4-93AE4B724F67}" srcOrd="4" destOrd="0" presId="urn:microsoft.com/office/officeart/2005/8/layout/process4"/>
    <dgm:cxn modelId="{2FBF59F4-6E4D-4312-B8C4-15AD9C630D44}" type="presParOf" srcId="{F20F0E38-20E9-420C-A5D4-93AE4B724F67}" destId="{C41B1A84-6856-4498-9A99-594A105D9A3F}" srcOrd="0" destOrd="0" presId="urn:microsoft.com/office/officeart/2005/8/layout/process4"/>
    <dgm:cxn modelId="{F104A633-D23B-43F0-9A48-F74561CDE58C}" type="presParOf" srcId="{E93B1A2A-9C73-42A0-A4FA-29B4118C8A00}" destId="{E92015BF-F0DE-4CAD-B17B-C28D67A7CCF8}" srcOrd="5" destOrd="0" presId="urn:microsoft.com/office/officeart/2005/8/layout/process4"/>
    <dgm:cxn modelId="{2FF6140E-7018-462E-93AE-49AB955AF8E1}" type="presParOf" srcId="{E93B1A2A-9C73-42A0-A4FA-29B4118C8A00}" destId="{5514DC2A-A14C-474F-8DB2-A79E77694962}" srcOrd="6" destOrd="0" presId="urn:microsoft.com/office/officeart/2005/8/layout/process4"/>
    <dgm:cxn modelId="{837CA0CA-21CD-4B23-9399-3A2441F417D2}" type="presParOf" srcId="{5514DC2A-A14C-474F-8DB2-A79E77694962}" destId="{0C2CF844-76A5-4C87-884F-6125BF067A21}" srcOrd="0" destOrd="0" presId="urn:microsoft.com/office/officeart/2005/8/layout/process4"/>
    <dgm:cxn modelId="{6C9E27B1-1186-4EFB-8A8B-0187B12E34C9}" type="presParOf" srcId="{E93B1A2A-9C73-42A0-A4FA-29B4118C8A00}" destId="{715C963D-AB94-4240-8BCD-6D2638C273F0}" srcOrd="7" destOrd="0" presId="urn:microsoft.com/office/officeart/2005/8/layout/process4"/>
    <dgm:cxn modelId="{A4D5552C-AE72-4DB5-903B-91C6854AF16E}" type="presParOf" srcId="{E93B1A2A-9C73-42A0-A4FA-29B4118C8A00}" destId="{1095A8EC-D4A0-4CF0-ABF3-F192E8D4ACAC}" srcOrd="8" destOrd="0" presId="urn:microsoft.com/office/officeart/2005/8/layout/process4"/>
    <dgm:cxn modelId="{2EF831CB-8E06-4D8B-9397-07F5AFCB3817}" type="presParOf" srcId="{1095A8EC-D4A0-4CF0-ABF3-F192E8D4ACAC}" destId="{AECD3C0F-116C-4E61-A734-0D67EE850957}" srcOrd="0" destOrd="0" presId="urn:microsoft.com/office/officeart/2005/8/layout/process4"/>
    <dgm:cxn modelId="{789A578C-43F4-4BD5-86A3-79F496A7CFF1}" type="presParOf" srcId="{E93B1A2A-9C73-42A0-A4FA-29B4118C8A00}" destId="{2403CC8F-55D4-445A-BDD6-80F49C12E938}" srcOrd="9" destOrd="0" presId="urn:microsoft.com/office/officeart/2005/8/layout/process4"/>
    <dgm:cxn modelId="{78CFB648-7BD7-44FA-8C68-643254A77CFB}" type="presParOf" srcId="{E93B1A2A-9C73-42A0-A4FA-29B4118C8A00}" destId="{2FFD8916-85D0-4725-B3C4-3391AC6B8BD3}" srcOrd="10" destOrd="0" presId="urn:microsoft.com/office/officeart/2005/8/layout/process4"/>
    <dgm:cxn modelId="{C196BFD1-D308-4EF5-8CFD-EC4622EBD4FB}" type="presParOf" srcId="{2FFD8916-85D0-4725-B3C4-3391AC6B8BD3}" destId="{E3A20E6B-82AE-4479-9C0C-14E9D1BB3D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D3A032-5498-45FC-82DA-0DC29E84A6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EE3C47F-A9E5-4F68-9600-CE8B8A6D5795}">
      <dgm:prSet/>
      <dgm:spPr>
        <a:ln>
          <a:solidFill>
            <a:srgbClr val="7030A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baseline="0" dirty="0" smtClean="0"/>
            <a:t> Безпечним</a:t>
          </a:r>
          <a:endParaRPr lang="uk-UA" b="1" dirty="0"/>
        </a:p>
      </dgm:t>
    </dgm:pt>
    <dgm:pt modelId="{4CD0D865-1C7D-49C5-824F-FA96EA915BF8}" type="parTrans" cxnId="{60CAD7AF-27D1-4A67-B4F3-5A10D04CBDDB}">
      <dgm:prSet/>
      <dgm:spPr/>
      <dgm:t>
        <a:bodyPr/>
        <a:lstStyle/>
        <a:p>
          <a:endParaRPr lang="uk-UA"/>
        </a:p>
      </dgm:t>
    </dgm:pt>
    <dgm:pt modelId="{1C724351-30DA-4F0C-B826-294FEB28D423}" type="sibTrans" cxnId="{60CAD7AF-27D1-4A67-B4F3-5A10D04CBDDB}">
      <dgm:prSet/>
      <dgm:spPr/>
      <dgm:t>
        <a:bodyPr/>
        <a:lstStyle/>
        <a:p>
          <a:endParaRPr lang="uk-UA"/>
        </a:p>
      </dgm:t>
    </dgm:pt>
    <dgm:pt modelId="{4ED6BF3E-9F95-4B54-896E-06517CAAF2EB}">
      <dgm:prSet/>
      <dgm:spPr>
        <a:ln>
          <a:solidFill>
            <a:srgbClr val="7030A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baseline="0" dirty="0" smtClean="0"/>
            <a:t>Інформативним</a:t>
          </a:r>
          <a:endParaRPr lang="uk-UA" b="1" dirty="0"/>
        </a:p>
      </dgm:t>
    </dgm:pt>
    <dgm:pt modelId="{B727002C-BCEB-4DCA-A4FD-E8B3BAF3C5F3}" type="parTrans" cxnId="{2DDB21F0-955A-4776-AE9B-E3E7B1F68476}">
      <dgm:prSet/>
      <dgm:spPr/>
      <dgm:t>
        <a:bodyPr/>
        <a:lstStyle/>
        <a:p>
          <a:endParaRPr lang="uk-UA"/>
        </a:p>
      </dgm:t>
    </dgm:pt>
    <dgm:pt modelId="{8ADAD2F5-7F79-443B-9563-6A2F43D15581}" type="sibTrans" cxnId="{2DDB21F0-955A-4776-AE9B-E3E7B1F68476}">
      <dgm:prSet/>
      <dgm:spPr/>
      <dgm:t>
        <a:bodyPr/>
        <a:lstStyle/>
        <a:p>
          <a:endParaRPr lang="uk-UA"/>
        </a:p>
      </dgm:t>
    </dgm:pt>
    <dgm:pt modelId="{9CAADCA9-E092-4E14-B15B-AF6FCBD62C05}">
      <dgm:prSet/>
      <dgm:spPr>
        <a:ln>
          <a:solidFill>
            <a:srgbClr val="7030A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baseline="0" dirty="0" smtClean="0"/>
            <a:t>Цікавим</a:t>
          </a:r>
          <a:endParaRPr lang="uk-UA" b="1" dirty="0"/>
        </a:p>
      </dgm:t>
    </dgm:pt>
    <dgm:pt modelId="{C73D77CF-A5EF-4ED2-BF67-A14574A65FDA}" type="parTrans" cxnId="{B9109CB4-0579-421E-B802-F4CDB52FC6A8}">
      <dgm:prSet/>
      <dgm:spPr/>
      <dgm:t>
        <a:bodyPr/>
        <a:lstStyle/>
        <a:p>
          <a:endParaRPr lang="uk-UA"/>
        </a:p>
      </dgm:t>
    </dgm:pt>
    <dgm:pt modelId="{A0FD2F35-4DE7-4DD6-887B-0EA307C51B5B}" type="sibTrans" cxnId="{B9109CB4-0579-421E-B802-F4CDB52FC6A8}">
      <dgm:prSet/>
      <dgm:spPr/>
      <dgm:t>
        <a:bodyPr/>
        <a:lstStyle/>
        <a:p>
          <a:endParaRPr lang="uk-UA"/>
        </a:p>
      </dgm:t>
    </dgm:pt>
    <dgm:pt modelId="{C3DA3CAA-2439-4771-AAD0-9B67519AE6F2}">
      <dgm:prSet/>
      <dgm:spPr>
        <a:ln>
          <a:solidFill>
            <a:srgbClr val="7030A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baseline="0" dirty="0" smtClean="0"/>
            <a:t>Змістовним</a:t>
          </a:r>
          <a:endParaRPr lang="uk-UA" b="1" dirty="0"/>
        </a:p>
      </dgm:t>
    </dgm:pt>
    <dgm:pt modelId="{7515B544-E5D0-4984-A751-CC936BE75202}" type="parTrans" cxnId="{9B1D5E63-70EE-4915-AF65-6E1880778D85}">
      <dgm:prSet/>
      <dgm:spPr/>
      <dgm:t>
        <a:bodyPr/>
        <a:lstStyle/>
        <a:p>
          <a:endParaRPr lang="uk-UA"/>
        </a:p>
      </dgm:t>
    </dgm:pt>
    <dgm:pt modelId="{E16F9521-F37C-4E7C-9F01-5D9986DBF536}" type="sibTrans" cxnId="{9B1D5E63-70EE-4915-AF65-6E1880778D85}">
      <dgm:prSet/>
      <dgm:spPr/>
      <dgm:t>
        <a:bodyPr/>
        <a:lstStyle/>
        <a:p>
          <a:endParaRPr lang="uk-UA"/>
        </a:p>
      </dgm:t>
    </dgm:pt>
    <dgm:pt modelId="{F8BC680F-DC6A-433A-BABC-7ED8B01F1060}">
      <dgm:prSet/>
      <dgm:spPr>
        <a:ln>
          <a:solidFill>
            <a:srgbClr val="7030A0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baseline="0" dirty="0" smtClean="0"/>
            <a:t>Стимулювати когнітивний розвиток</a:t>
          </a:r>
          <a:endParaRPr lang="uk-UA" b="1" dirty="0"/>
        </a:p>
      </dgm:t>
    </dgm:pt>
    <dgm:pt modelId="{9C898D47-B487-46B8-BAD5-7167A7D7699B}" type="parTrans" cxnId="{9D556FEF-285C-4CB3-A11F-42ABDF659E90}">
      <dgm:prSet/>
      <dgm:spPr/>
      <dgm:t>
        <a:bodyPr/>
        <a:lstStyle/>
        <a:p>
          <a:endParaRPr lang="uk-UA"/>
        </a:p>
      </dgm:t>
    </dgm:pt>
    <dgm:pt modelId="{A756B646-372F-42CC-9944-25A510072AB3}" type="sibTrans" cxnId="{9D556FEF-285C-4CB3-A11F-42ABDF659E90}">
      <dgm:prSet/>
      <dgm:spPr/>
      <dgm:t>
        <a:bodyPr/>
        <a:lstStyle/>
        <a:p>
          <a:endParaRPr lang="uk-UA"/>
        </a:p>
      </dgm:t>
    </dgm:pt>
    <dgm:pt modelId="{40EB0481-6F63-4D25-A02F-52DB57E30E86}">
      <dgm:prSet/>
      <dgm:spPr>
        <a:ln>
          <a:solidFill>
            <a:srgbClr val="7030A0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baseline="0" dirty="0" err="1" smtClean="0"/>
            <a:t>Емоційно</a:t>
          </a:r>
          <a:r>
            <a:rPr lang="uk-UA" b="1" baseline="0" dirty="0" smtClean="0"/>
            <a:t>-ціннісний розвиток</a:t>
          </a:r>
          <a:endParaRPr lang="uk-UA" b="1" dirty="0"/>
        </a:p>
      </dgm:t>
    </dgm:pt>
    <dgm:pt modelId="{320A4283-31E9-4C09-B88D-93426DBD65A0}" type="parTrans" cxnId="{7D08DBE2-8A9D-4458-9757-A955BB23FF8C}">
      <dgm:prSet/>
      <dgm:spPr/>
      <dgm:t>
        <a:bodyPr/>
        <a:lstStyle/>
        <a:p>
          <a:endParaRPr lang="uk-UA"/>
        </a:p>
      </dgm:t>
    </dgm:pt>
    <dgm:pt modelId="{722F4159-5680-4613-8E55-812FD83A3C18}" type="sibTrans" cxnId="{7D08DBE2-8A9D-4458-9757-A955BB23FF8C}">
      <dgm:prSet/>
      <dgm:spPr/>
      <dgm:t>
        <a:bodyPr/>
        <a:lstStyle/>
        <a:p>
          <a:endParaRPr lang="uk-UA"/>
        </a:p>
      </dgm:t>
    </dgm:pt>
    <dgm:pt modelId="{2BEC791D-BF89-4E61-9350-1A6B07C06F53}">
      <dgm:prSet/>
      <dgm:spPr>
        <a:ln>
          <a:solidFill>
            <a:srgbClr val="7030A0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baseline="0" dirty="0" smtClean="0"/>
            <a:t>Діяльнісно-поведінковий розвиток дітей </a:t>
          </a:r>
          <a:endParaRPr lang="uk-UA" b="1" dirty="0"/>
        </a:p>
      </dgm:t>
    </dgm:pt>
    <dgm:pt modelId="{6B45F988-28D1-4D1A-9FFD-7FE6F612CA88}" type="parTrans" cxnId="{46085381-1462-48B4-B150-5ADFE340C76D}">
      <dgm:prSet/>
      <dgm:spPr/>
      <dgm:t>
        <a:bodyPr/>
        <a:lstStyle/>
        <a:p>
          <a:endParaRPr lang="uk-UA"/>
        </a:p>
      </dgm:t>
    </dgm:pt>
    <dgm:pt modelId="{67D12094-2637-423E-95D6-891B64061D0F}" type="sibTrans" cxnId="{46085381-1462-48B4-B150-5ADFE340C76D}">
      <dgm:prSet/>
      <dgm:spPr/>
      <dgm:t>
        <a:bodyPr/>
        <a:lstStyle/>
        <a:p>
          <a:endParaRPr lang="uk-UA"/>
        </a:p>
      </dgm:t>
    </dgm:pt>
    <dgm:pt modelId="{5A64B442-C7B7-4CD6-915E-1839C4E9D70E}" type="pres">
      <dgm:prSet presAssocID="{1FD3A032-5498-45FC-82DA-0DC29E84A6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507288-E45B-4D29-8495-646567BB62C0}" type="pres">
      <dgm:prSet presAssocID="{7EE3C47F-A9E5-4F68-9600-CE8B8A6D5795}" presName="linNode" presStyleCnt="0"/>
      <dgm:spPr/>
    </dgm:pt>
    <dgm:pt modelId="{E24D6E50-7693-4E0D-AB63-716BF6E9560F}" type="pres">
      <dgm:prSet presAssocID="{7EE3C47F-A9E5-4F68-9600-CE8B8A6D5795}" presName="parentText" presStyleLbl="node1" presStyleIdx="0" presStyleCnt="7" custLinFactNeighborX="-69069" custLinFactNeighborY="708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3D82A5-ED67-4EEB-8504-EF348B43B57A}" type="pres">
      <dgm:prSet presAssocID="{1C724351-30DA-4F0C-B826-294FEB28D423}" presName="sp" presStyleCnt="0"/>
      <dgm:spPr/>
    </dgm:pt>
    <dgm:pt modelId="{F5D49068-3A29-4709-B9F6-56522C6F709D}" type="pres">
      <dgm:prSet presAssocID="{4ED6BF3E-9F95-4B54-896E-06517CAAF2EB}" presName="linNode" presStyleCnt="0"/>
      <dgm:spPr/>
    </dgm:pt>
    <dgm:pt modelId="{EC00BD2C-A6E3-400D-A6E9-05D007D06FA3}" type="pres">
      <dgm:prSet presAssocID="{4ED6BF3E-9F95-4B54-896E-06517CAAF2EB}" presName="parentText" presStyleLbl="node1" presStyleIdx="1" presStyleCnt="7" custLinFactNeighborX="29336" custLinFactNeighborY="-5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3BE8A-E22B-43F1-8A43-B04A21E0474D}" type="pres">
      <dgm:prSet presAssocID="{8ADAD2F5-7F79-443B-9563-6A2F43D15581}" presName="sp" presStyleCnt="0"/>
      <dgm:spPr/>
    </dgm:pt>
    <dgm:pt modelId="{06C0D06B-D7A9-42B1-BC29-3AE66C92AFF1}" type="pres">
      <dgm:prSet presAssocID="{9CAADCA9-E092-4E14-B15B-AF6FCBD62C05}" presName="linNode" presStyleCnt="0"/>
      <dgm:spPr/>
    </dgm:pt>
    <dgm:pt modelId="{0AA2A131-35B1-41D3-96B7-07A09F5E3E1F}" type="pres">
      <dgm:prSet presAssocID="{9CAADCA9-E092-4E14-B15B-AF6FCBD62C05}" presName="parentText" presStyleLbl="node1" presStyleIdx="2" presStyleCnt="7" custLinFactNeighborX="-61243" custLinFactNeighborY="-18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54F5F-C223-4FDF-814E-B729AB74F1BC}" type="pres">
      <dgm:prSet presAssocID="{A0FD2F35-4DE7-4DD6-887B-0EA307C51B5B}" presName="sp" presStyleCnt="0"/>
      <dgm:spPr/>
    </dgm:pt>
    <dgm:pt modelId="{0989586E-B564-4FFD-B0A2-F2EE7A197E8F}" type="pres">
      <dgm:prSet presAssocID="{C3DA3CAA-2439-4771-AAD0-9B67519AE6F2}" presName="linNode" presStyleCnt="0"/>
      <dgm:spPr/>
    </dgm:pt>
    <dgm:pt modelId="{3305731A-08DC-419D-ADA9-0CD2980AACC5}" type="pres">
      <dgm:prSet presAssocID="{C3DA3CAA-2439-4771-AAD0-9B67519AE6F2}" presName="parentText" presStyleLbl="node1" presStyleIdx="3" presStyleCnt="7" custLinFactNeighborX="26737" custLinFactNeighborY="-1240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B1FF34-D58C-4F7C-A31D-BB13AF427EDE}" type="pres">
      <dgm:prSet presAssocID="{E16F9521-F37C-4E7C-9F01-5D9986DBF536}" presName="sp" presStyleCnt="0"/>
      <dgm:spPr/>
    </dgm:pt>
    <dgm:pt modelId="{3E24B950-3C4F-4D5A-A4CD-BCCB7AE7BA3A}" type="pres">
      <dgm:prSet presAssocID="{F8BC680F-DC6A-433A-BABC-7ED8B01F1060}" presName="linNode" presStyleCnt="0"/>
      <dgm:spPr/>
    </dgm:pt>
    <dgm:pt modelId="{5DD5E018-7819-42C1-9D8D-29F186D2D61E}" type="pres">
      <dgm:prSet presAssocID="{F8BC680F-DC6A-433A-BABC-7ED8B01F1060}" presName="parentText" presStyleLbl="node1" presStyleIdx="4" presStyleCnt="7" custLinFactNeighborX="-46278" custLinFactNeighborY="-1417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A237A0-6683-4D8C-BC70-0560FBCC1FA9}" type="pres">
      <dgm:prSet presAssocID="{A756B646-372F-42CC-9944-25A510072AB3}" presName="sp" presStyleCnt="0"/>
      <dgm:spPr/>
    </dgm:pt>
    <dgm:pt modelId="{51B2CC7D-14AF-4344-9086-7EC66516BECB}" type="pres">
      <dgm:prSet presAssocID="{40EB0481-6F63-4D25-A02F-52DB57E30E86}" presName="linNode" presStyleCnt="0"/>
      <dgm:spPr/>
    </dgm:pt>
    <dgm:pt modelId="{AFB6AD08-C103-4700-B5EA-49080A0D3B93}" type="pres">
      <dgm:prSet presAssocID="{40EB0481-6F63-4D25-A02F-52DB57E30E86}" presName="parentText" presStyleLbl="node1" presStyleIdx="5" presStyleCnt="7" custLinFactNeighborX="23023" custLinFactNeighborY="-354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6A7B5A-781B-430C-9A9A-1D433F0FBBE6}" type="pres">
      <dgm:prSet presAssocID="{722F4159-5680-4613-8E55-812FD83A3C18}" presName="sp" presStyleCnt="0"/>
      <dgm:spPr/>
    </dgm:pt>
    <dgm:pt modelId="{BD62FC92-F965-47D4-9006-490EA6A145BE}" type="pres">
      <dgm:prSet presAssocID="{2BEC791D-BF89-4E61-9350-1A6B07C06F53}" presName="linNode" presStyleCnt="0"/>
      <dgm:spPr/>
    </dgm:pt>
    <dgm:pt modelId="{51547D23-2198-4CA4-8C80-F0DF6019EE44}" type="pres">
      <dgm:prSet presAssocID="{2BEC791D-BF89-4E61-9350-1A6B07C06F53}" presName="parentText" presStyleLbl="node1" presStyleIdx="6" presStyleCnt="7" custLinFactNeighborX="-32306" custLinFactNeighborY="-708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1AEC51-0074-4C61-B057-A4F9BE465A5E}" type="presOf" srcId="{4ED6BF3E-9F95-4B54-896E-06517CAAF2EB}" destId="{EC00BD2C-A6E3-400D-A6E9-05D007D06FA3}" srcOrd="0" destOrd="0" presId="urn:microsoft.com/office/officeart/2005/8/layout/vList5"/>
    <dgm:cxn modelId="{B9109CB4-0579-421E-B802-F4CDB52FC6A8}" srcId="{1FD3A032-5498-45FC-82DA-0DC29E84A606}" destId="{9CAADCA9-E092-4E14-B15B-AF6FCBD62C05}" srcOrd="2" destOrd="0" parTransId="{C73D77CF-A5EF-4ED2-BF67-A14574A65FDA}" sibTransId="{A0FD2F35-4DE7-4DD6-887B-0EA307C51B5B}"/>
    <dgm:cxn modelId="{60CAD7AF-27D1-4A67-B4F3-5A10D04CBDDB}" srcId="{1FD3A032-5498-45FC-82DA-0DC29E84A606}" destId="{7EE3C47F-A9E5-4F68-9600-CE8B8A6D5795}" srcOrd="0" destOrd="0" parTransId="{4CD0D865-1C7D-49C5-824F-FA96EA915BF8}" sibTransId="{1C724351-30DA-4F0C-B826-294FEB28D423}"/>
    <dgm:cxn modelId="{2DDB21F0-955A-4776-AE9B-E3E7B1F68476}" srcId="{1FD3A032-5498-45FC-82DA-0DC29E84A606}" destId="{4ED6BF3E-9F95-4B54-896E-06517CAAF2EB}" srcOrd="1" destOrd="0" parTransId="{B727002C-BCEB-4DCA-A4FD-E8B3BAF3C5F3}" sibTransId="{8ADAD2F5-7F79-443B-9563-6A2F43D15581}"/>
    <dgm:cxn modelId="{9D556FEF-285C-4CB3-A11F-42ABDF659E90}" srcId="{1FD3A032-5498-45FC-82DA-0DC29E84A606}" destId="{F8BC680F-DC6A-433A-BABC-7ED8B01F1060}" srcOrd="4" destOrd="0" parTransId="{9C898D47-B487-46B8-BAD5-7167A7D7699B}" sibTransId="{A756B646-372F-42CC-9944-25A510072AB3}"/>
    <dgm:cxn modelId="{81C69197-5E78-4ADE-B4A0-7650D279B524}" type="presOf" srcId="{C3DA3CAA-2439-4771-AAD0-9B67519AE6F2}" destId="{3305731A-08DC-419D-ADA9-0CD2980AACC5}" srcOrd="0" destOrd="0" presId="urn:microsoft.com/office/officeart/2005/8/layout/vList5"/>
    <dgm:cxn modelId="{F1E8FB3B-2BE1-4970-99A9-E4115CF56D25}" type="presOf" srcId="{7EE3C47F-A9E5-4F68-9600-CE8B8A6D5795}" destId="{E24D6E50-7693-4E0D-AB63-716BF6E9560F}" srcOrd="0" destOrd="0" presId="urn:microsoft.com/office/officeart/2005/8/layout/vList5"/>
    <dgm:cxn modelId="{805F084E-65EE-4B07-A563-6D28D84D275E}" type="presOf" srcId="{2BEC791D-BF89-4E61-9350-1A6B07C06F53}" destId="{51547D23-2198-4CA4-8C80-F0DF6019EE44}" srcOrd="0" destOrd="0" presId="urn:microsoft.com/office/officeart/2005/8/layout/vList5"/>
    <dgm:cxn modelId="{9278D594-A9C8-4EC7-B620-5BC8347141F3}" type="presOf" srcId="{F8BC680F-DC6A-433A-BABC-7ED8B01F1060}" destId="{5DD5E018-7819-42C1-9D8D-29F186D2D61E}" srcOrd="0" destOrd="0" presId="urn:microsoft.com/office/officeart/2005/8/layout/vList5"/>
    <dgm:cxn modelId="{7D08DBE2-8A9D-4458-9757-A955BB23FF8C}" srcId="{1FD3A032-5498-45FC-82DA-0DC29E84A606}" destId="{40EB0481-6F63-4D25-A02F-52DB57E30E86}" srcOrd="5" destOrd="0" parTransId="{320A4283-31E9-4C09-B88D-93426DBD65A0}" sibTransId="{722F4159-5680-4613-8E55-812FD83A3C18}"/>
    <dgm:cxn modelId="{8C35DCD3-AEA5-4FA2-84CD-8306CE11832A}" type="presOf" srcId="{9CAADCA9-E092-4E14-B15B-AF6FCBD62C05}" destId="{0AA2A131-35B1-41D3-96B7-07A09F5E3E1F}" srcOrd="0" destOrd="0" presId="urn:microsoft.com/office/officeart/2005/8/layout/vList5"/>
    <dgm:cxn modelId="{6689393F-CD0F-43F5-89B8-3E9EA69F6DDC}" type="presOf" srcId="{40EB0481-6F63-4D25-A02F-52DB57E30E86}" destId="{AFB6AD08-C103-4700-B5EA-49080A0D3B93}" srcOrd="0" destOrd="0" presId="urn:microsoft.com/office/officeart/2005/8/layout/vList5"/>
    <dgm:cxn modelId="{B9988F9C-B589-4CEB-90CA-CB379B4ED0D1}" type="presOf" srcId="{1FD3A032-5498-45FC-82DA-0DC29E84A606}" destId="{5A64B442-C7B7-4CD6-915E-1839C4E9D70E}" srcOrd="0" destOrd="0" presId="urn:microsoft.com/office/officeart/2005/8/layout/vList5"/>
    <dgm:cxn modelId="{9B1D5E63-70EE-4915-AF65-6E1880778D85}" srcId="{1FD3A032-5498-45FC-82DA-0DC29E84A606}" destId="{C3DA3CAA-2439-4771-AAD0-9B67519AE6F2}" srcOrd="3" destOrd="0" parTransId="{7515B544-E5D0-4984-A751-CC936BE75202}" sibTransId="{E16F9521-F37C-4E7C-9F01-5D9986DBF536}"/>
    <dgm:cxn modelId="{46085381-1462-48B4-B150-5ADFE340C76D}" srcId="{1FD3A032-5498-45FC-82DA-0DC29E84A606}" destId="{2BEC791D-BF89-4E61-9350-1A6B07C06F53}" srcOrd="6" destOrd="0" parTransId="{6B45F988-28D1-4D1A-9FFD-7FE6F612CA88}" sibTransId="{67D12094-2637-423E-95D6-891B64061D0F}"/>
    <dgm:cxn modelId="{FB26B494-4F3D-4565-822A-12E9D43F2FC4}" type="presParOf" srcId="{5A64B442-C7B7-4CD6-915E-1839C4E9D70E}" destId="{C5507288-E45B-4D29-8495-646567BB62C0}" srcOrd="0" destOrd="0" presId="urn:microsoft.com/office/officeart/2005/8/layout/vList5"/>
    <dgm:cxn modelId="{E8844207-DC24-4E37-8FDE-2E653B94E7D0}" type="presParOf" srcId="{C5507288-E45B-4D29-8495-646567BB62C0}" destId="{E24D6E50-7693-4E0D-AB63-716BF6E9560F}" srcOrd="0" destOrd="0" presId="urn:microsoft.com/office/officeart/2005/8/layout/vList5"/>
    <dgm:cxn modelId="{A6525332-0234-47D3-8ADA-211510232BBC}" type="presParOf" srcId="{5A64B442-C7B7-4CD6-915E-1839C4E9D70E}" destId="{5F3D82A5-ED67-4EEB-8504-EF348B43B57A}" srcOrd="1" destOrd="0" presId="urn:microsoft.com/office/officeart/2005/8/layout/vList5"/>
    <dgm:cxn modelId="{2F92F60B-174C-4F35-B121-9A53EAD9C585}" type="presParOf" srcId="{5A64B442-C7B7-4CD6-915E-1839C4E9D70E}" destId="{F5D49068-3A29-4709-B9F6-56522C6F709D}" srcOrd="2" destOrd="0" presId="urn:microsoft.com/office/officeart/2005/8/layout/vList5"/>
    <dgm:cxn modelId="{866BD27F-012B-4413-A6A7-F74A0352886B}" type="presParOf" srcId="{F5D49068-3A29-4709-B9F6-56522C6F709D}" destId="{EC00BD2C-A6E3-400D-A6E9-05D007D06FA3}" srcOrd="0" destOrd="0" presId="urn:microsoft.com/office/officeart/2005/8/layout/vList5"/>
    <dgm:cxn modelId="{29C2714B-E304-465E-87D0-319D4ACEC21B}" type="presParOf" srcId="{5A64B442-C7B7-4CD6-915E-1839C4E9D70E}" destId="{15E3BE8A-E22B-43F1-8A43-B04A21E0474D}" srcOrd="3" destOrd="0" presId="urn:microsoft.com/office/officeart/2005/8/layout/vList5"/>
    <dgm:cxn modelId="{4449BC2E-02C8-44DD-BCFA-F6E71036B740}" type="presParOf" srcId="{5A64B442-C7B7-4CD6-915E-1839C4E9D70E}" destId="{06C0D06B-D7A9-42B1-BC29-3AE66C92AFF1}" srcOrd="4" destOrd="0" presId="urn:microsoft.com/office/officeart/2005/8/layout/vList5"/>
    <dgm:cxn modelId="{7F3B7B2D-1298-446D-B47B-0556DEC251F2}" type="presParOf" srcId="{06C0D06B-D7A9-42B1-BC29-3AE66C92AFF1}" destId="{0AA2A131-35B1-41D3-96B7-07A09F5E3E1F}" srcOrd="0" destOrd="0" presId="urn:microsoft.com/office/officeart/2005/8/layout/vList5"/>
    <dgm:cxn modelId="{95048BE3-2204-4CF6-A588-C3B4E3CB3BDE}" type="presParOf" srcId="{5A64B442-C7B7-4CD6-915E-1839C4E9D70E}" destId="{38654F5F-C223-4FDF-814E-B729AB74F1BC}" srcOrd="5" destOrd="0" presId="urn:microsoft.com/office/officeart/2005/8/layout/vList5"/>
    <dgm:cxn modelId="{B70D3B83-5BE4-4196-9AEB-4588D7E40FF4}" type="presParOf" srcId="{5A64B442-C7B7-4CD6-915E-1839C4E9D70E}" destId="{0989586E-B564-4FFD-B0A2-F2EE7A197E8F}" srcOrd="6" destOrd="0" presId="urn:microsoft.com/office/officeart/2005/8/layout/vList5"/>
    <dgm:cxn modelId="{BEC703B1-8804-48F6-B23F-4F0C60052D58}" type="presParOf" srcId="{0989586E-B564-4FFD-B0A2-F2EE7A197E8F}" destId="{3305731A-08DC-419D-ADA9-0CD2980AACC5}" srcOrd="0" destOrd="0" presId="urn:microsoft.com/office/officeart/2005/8/layout/vList5"/>
    <dgm:cxn modelId="{50FEF133-289E-4178-BC0F-CDE5DA7D1802}" type="presParOf" srcId="{5A64B442-C7B7-4CD6-915E-1839C4E9D70E}" destId="{1BB1FF34-D58C-4F7C-A31D-BB13AF427EDE}" srcOrd="7" destOrd="0" presId="urn:microsoft.com/office/officeart/2005/8/layout/vList5"/>
    <dgm:cxn modelId="{FD779979-E345-46C5-A3E5-B8BA442AA9CA}" type="presParOf" srcId="{5A64B442-C7B7-4CD6-915E-1839C4E9D70E}" destId="{3E24B950-3C4F-4D5A-A4CD-BCCB7AE7BA3A}" srcOrd="8" destOrd="0" presId="urn:microsoft.com/office/officeart/2005/8/layout/vList5"/>
    <dgm:cxn modelId="{4D674A2A-112B-44E1-A95F-1EE04DB4FDF9}" type="presParOf" srcId="{3E24B950-3C4F-4D5A-A4CD-BCCB7AE7BA3A}" destId="{5DD5E018-7819-42C1-9D8D-29F186D2D61E}" srcOrd="0" destOrd="0" presId="urn:microsoft.com/office/officeart/2005/8/layout/vList5"/>
    <dgm:cxn modelId="{B134B12A-FBD4-4420-8D13-4A2E25059B4D}" type="presParOf" srcId="{5A64B442-C7B7-4CD6-915E-1839C4E9D70E}" destId="{40A237A0-6683-4D8C-BC70-0560FBCC1FA9}" srcOrd="9" destOrd="0" presId="urn:microsoft.com/office/officeart/2005/8/layout/vList5"/>
    <dgm:cxn modelId="{1CA1F9DC-A1AA-415E-A12F-F0B2E65C5DF2}" type="presParOf" srcId="{5A64B442-C7B7-4CD6-915E-1839C4E9D70E}" destId="{51B2CC7D-14AF-4344-9086-7EC66516BECB}" srcOrd="10" destOrd="0" presId="urn:microsoft.com/office/officeart/2005/8/layout/vList5"/>
    <dgm:cxn modelId="{AD45DB25-5E5B-482F-BCBC-18C0C8CC8335}" type="presParOf" srcId="{51B2CC7D-14AF-4344-9086-7EC66516BECB}" destId="{AFB6AD08-C103-4700-B5EA-49080A0D3B93}" srcOrd="0" destOrd="0" presId="urn:microsoft.com/office/officeart/2005/8/layout/vList5"/>
    <dgm:cxn modelId="{D1CEBEBD-D189-440A-B149-22E7ABFB8757}" type="presParOf" srcId="{5A64B442-C7B7-4CD6-915E-1839C4E9D70E}" destId="{9B6A7B5A-781B-430C-9A9A-1D433F0FBBE6}" srcOrd="11" destOrd="0" presId="urn:microsoft.com/office/officeart/2005/8/layout/vList5"/>
    <dgm:cxn modelId="{AEC0D1C1-B9C5-4935-ADA2-CE65F8E3DC38}" type="presParOf" srcId="{5A64B442-C7B7-4CD6-915E-1839C4E9D70E}" destId="{BD62FC92-F965-47D4-9006-490EA6A145BE}" srcOrd="12" destOrd="0" presId="urn:microsoft.com/office/officeart/2005/8/layout/vList5"/>
    <dgm:cxn modelId="{524B27DB-DF37-4061-ACB2-8585E5CB7C7F}" type="presParOf" srcId="{BD62FC92-F965-47D4-9006-490EA6A145BE}" destId="{51547D23-2198-4CA4-8C80-F0DF6019EE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F102DC-5660-4C33-B150-A56A9EEB78C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E187CCA-DF9B-4367-9CF1-416477BF1D5E}">
      <dgm:prSet custT="1"/>
      <dgm:spPr>
        <a:ln>
          <a:solidFill>
            <a:srgbClr val="7030A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400" b="1" u="none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Цикл </a:t>
          </a:r>
          <a:r>
            <a:rPr lang="uk-UA" sz="2400" b="1" u="none" cap="none" spc="0" baseline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вебінарів</a:t>
          </a:r>
          <a:r>
            <a:rPr lang="uk-UA" sz="2400" b="1" u="none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за підтримки дитячого фонду ООН ЮНІСЕФ у співпраці з ДНУ «Інститут модернізації змісту освіти» Міністерства освіти і науки України та громадською організацією</a:t>
          </a:r>
        </a:p>
        <a:p>
          <a:pPr rtl="0"/>
          <a:r>
            <a:rPr lang="uk-UA" sz="2400" b="1" u="none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«</a:t>
          </a:r>
          <a:r>
            <a:rPr lang="uk-UA" sz="2400" b="1" u="none" cap="none" spc="0" baseline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ЛаСтрада-Україна</a:t>
          </a:r>
          <a:r>
            <a:rPr lang="uk-UA" sz="2400" b="1" u="none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</a:t>
          </a:r>
          <a:endParaRPr lang="uk-UA" sz="2400" b="1" u="none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C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483D873-3FC9-4981-9D57-603FB0BC778C}" type="parTrans" cxnId="{FA47D972-70E5-4E0B-A35C-32585AC587E5}">
      <dgm:prSet/>
      <dgm:spPr/>
      <dgm:t>
        <a:bodyPr/>
        <a:lstStyle/>
        <a:p>
          <a:endParaRPr lang="uk-UA"/>
        </a:p>
      </dgm:t>
    </dgm:pt>
    <dgm:pt modelId="{601B6D68-3FC9-48A2-B514-A0E13A0F7C4D}" type="sibTrans" cxnId="{FA47D972-70E5-4E0B-A35C-32585AC587E5}">
      <dgm:prSet/>
      <dgm:spPr/>
      <dgm:t>
        <a:bodyPr/>
        <a:lstStyle/>
        <a:p>
          <a:endParaRPr lang="uk-UA"/>
        </a:p>
      </dgm:t>
    </dgm:pt>
    <dgm:pt modelId="{80BC7530-7573-4635-ADAB-40A545D7D8A4}">
      <dgm:prSet custT="1"/>
      <dgm:spPr>
        <a:ln>
          <a:solidFill>
            <a:srgbClr val="7030A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400" b="1" i="0" u="none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Безоплатний курс підвищення кваліфікації</a:t>
          </a:r>
        </a:p>
        <a:p>
          <a:pPr rtl="0"/>
          <a:r>
            <a:rPr lang="uk-UA" sz="2400" b="1" i="1" u="sng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«Перша психологічна допомога учасникам освітнього процесу під час і після завершення воєнних дій» </a:t>
          </a:r>
        </a:p>
      </dgm:t>
    </dgm:pt>
    <dgm:pt modelId="{75FFE6CC-E36F-4660-9FF4-8300A6F4A465}" type="parTrans" cxnId="{A11B565F-282F-40D5-984B-E0153843C23C}">
      <dgm:prSet/>
      <dgm:spPr/>
      <dgm:t>
        <a:bodyPr/>
        <a:lstStyle/>
        <a:p>
          <a:endParaRPr lang="uk-UA"/>
        </a:p>
      </dgm:t>
    </dgm:pt>
    <dgm:pt modelId="{2C9A8697-D75F-4A8B-9277-095129B362EF}" type="sibTrans" cxnId="{A11B565F-282F-40D5-984B-E0153843C23C}">
      <dgm:prSet/>
      <dgm:spPr/>
      <dgm:t>
        <a:bodyPr/>
        <a:lstStyle/>
        <a:p>
          <a:endParaRPr lang="uk-UA"/>
        </a:p>
      </dgm:t>
    </dgm:pt>
    <dgm:pt modelId="{C0CBB9D6-7173-4B12-BB69-678FD4FB08C2}" type="pres">
      <dgm:prSet presAssocID="{1CF102DC-5660-4C33-B150-A56A9EEB78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7CA584-ADC9-4BFA-9DFD-14FDF927A5F9}" type="pres">
      <dgm:prSet presAssocID="{DE187CCA-DF9B-4367-9CF1-416477BF1D5E}" presName="linNode" presStyleCnt="0"/>
      <dgm:spPr/>
    </dgm:pt>
    <dgm:pt modelId="{784870D0-C699-4094-B4F4-6EAFAD35FF4A}" type="pres">
      <dgm:prSet presAssocID="{DE187CCA-DF9B-4367-9CF1-416477BF1D5E}" presName="parentText" presStyleLbl="node1" presStyleIdx="0" presStyleCnt="2" custScaleX="122516" custScaleY="110479" custLinFactNeighborX="-64965" custLinFactNeighborY="1303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6AACDA-33BB-4BD7-8AE5-99D9F066390C}" type="pres">
      <dgm:prSet presAssocID="{601B6D68-3FC9-48A2-B514-A0E13A0F7C4D}" presName="sp" presStyleCnt="0"/>
      <dgm:spPr/>
    </dgm:pt>
    <dgm:pt modelId="{43240209-F936-44AF-99C1-A1DEDFD970DF}" type="pres">
      <dgm:prSet presAssocID="{80BC7530-7573-4635-ADAB-40A545D7D8A4}" presName="linNode" presStyleCnt="0"/>
      <dgm:spPr/>
    </dgm:pt>
    <dgm:pt modelId="{A1F6FB49-2948-4071-8697-6B9E2F8F36FD}" type="pres">
      <dgm:prSet presAssocID="{80BC7530-7573-4635-ADAB-40A545D7D8A4}" presName="parentText" presStyleLbl="node1" presStyleIdx="1" presStyleCnt="2" custScaleX="106049" custScaleY="97594" custLinFactNeighborX="68441" custLinFactNeighborY="-952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589DF80-5CA7-4C6D-B0AF-3BB3667637FD}" type="presOf" srcId="{80BC7530-7573-4635-ADAB-40A545D7D8A4}" destId="{A1F6FB49-2948-4071-8697-6B9E2F8F36FD}" srcOrd="0" destOrd="0" presId="urn:microsoft.com/office/officeart/2005/8/layout/vList5"/>
    <dgm:cxn modelId="{FA47D972-70E5-4E0B-A35C-32585AC587E5}" srcId="{1CF102DC-5660-4C33-B150-A56A9EEB78C7}" destId="{DE187CCA-DF9B-4367-9CF1-416477BF1D5E}" srcOrd="0" destOrd="0" parTransId="{0483D873-3FC9-4981-9D57-603FB0BC778C}" sibTransId="{601B6D68-3FC9-48A2-B514-A0E13A0F7C4D}"/>
    <dgm:cxn modelId="{A11B565F-282F-40D5-984B-E0153843C23C}" srcId="{1CF102DC-5660-4C33-B150-A56A9EEB78C7}" destId="{80BC7530-7573-4635-ADAB-40A545D7D8A4}" srcOrd="1" destOrd="0" parTransId="{75FFE6CC-E36F-4660-9FF4-8300A6F4A465}" sibTransId="{2C9A8697-D75F-4A8B-9277-095129B362EF}"/>
    <dgm:cxn modelId="{22C05CE1-DB74-4530-BC5A-B17294662C9B}" type="presOf" srcId="{1CF102DC-5660-4C33-B150-A56A9EEB78C7}" destId="{C0CBB9D6-7173-4B12-BB69-678FD4FB08C2}" srcOrd="0" destOrd="0" presId="urn:microsoft.com/office/officeart/2005/8/layout/vList5"/>
    <dgm:cxn modelId="{95C16900-4DB0-4AEF-8042-2D34319E054E}" type="presOf" srcId="{DE187CCA-DF9B-4367-9CF1-416477BF1D5E}" destId="{784870D0-C699-4094-B4F4-6EAFAD35FF4A}" srcOrd="0" destOrd="0" presId="urn:microsoft.com/office/officeart/2005/8/layout/vList5"/>
    <dgm:cxn modelId="{1217C077-66E3-4854-8867-6E8B5367B76A}" type="presParOf" srcId="{C0CBB9D6-7173-4B12-BB69-678FD4FB08C2}" destId="{537CA584-ADC9-4BFA-9DFD-14FDF927A5F9}" srcOrd="0" destOrd="0" presId="urn:microsoft.com/office/officeart/2005/8/layout/vList5"/>
    <dgm:cxn modelId="{480887CC-63D4-4335-A03D-6A51BB5F68CA}" type="presParOf" srcId="{537CA584-ADC9-4BFA-9DFD-14FDF927A5F9}" destId="{784870D0-C699-4094-B4F4-6EAFAD35FF4A}" srcOrd="0" destOrd="0" presId="urn:microsoft.com/office/officeart/2005/8/layout/vList5"/>
    <dgm:cxn modelId="{D15692B7-7202-4410-AB1A-7495E241B9B0}" type="presParOf" srcId="{C0CBB9D6-7173-4B12-BB69-678FD4FB08C2}" destId="{846AACDA-33BB-4BD7-8AE5-99D9F066390C}" srcOrd="1" destOrd="0" presId="urn:microsoft.com/office/officeart/2005/8/layout/vList5"/>
    <dgm:cxn modelId="{5688F8D5-7252-4191-A3AA-071D5A9950FB}" type="presParOf" srcId="{C0CBB9D6-7173-4B12-BB69-678FD4FB08C2}" destId="{43240209-F936-44AF-99C1-A1DEDFD970DF}" srcOrd="2" destOrd="0" presId="urn:microsoft.com/office/officeart/2005/8/layout/vList5"/>
    <dgm:cxn modelId="{8BB9F9B3-081F-433B-81D9-76FBF41CC646}" type="presParOf" srcId="{43240209-F936-44AF-99C1-A1DEDFD970DF}" destId="{A1F6FB49-2948-4071-8697-6B9E2F8F36F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06D607-1D77-488C-8BAB-B7B4CE7A89F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C3A41D-D29C-4E7B-91CE-4D91CE5A445A}">
      <dgm:prSet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Виховання справжнього патріотизму </a:t>
          </a:r>
          <a:endParaRPr lang="uk-UA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69A715-EEB4-4873-968B-E75D204F9657}" type="parTrans" cxnId="{C3A71FD9-5599-475A-B129-784105352F21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7748FFDA-295C-48F8-88EE-CB4E7AACF7D9}" type="sibTrans" cxnId="{C3A71FD9-5599-475A-B129-784105352F21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AC59CEE0-7500-4151-AFC1-2116C7605863}">
      <dgm:prSet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Формування  у дітей позитивного образу своєї країни </a:t>
          </a:r>
          <a:endParaRPr lang="uk-UA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BC1B6B-96F0-4E21-9B2D-659730400051}" type="parTrans" cxnId="{65CEBE06-8D5F-4429-A334-A90BB3B7AB61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A5C5B5FD-2F92-4D70-87C9-DE346EA259D4}" type="sibTrans" cxnId="{65CEBE06-8D5F-4429-A334-A90BB3B7AB61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6BFF4DB6-67F2-4ABB-A6BC-0F2DBEAB17A5}">
      <dgm:prSet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Утвердження активної позиції громадянина своєї країни</a:t>
          </a:r>
          <a:endParaRPr lang="uk-UA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AD4A9E-2BA5-46F2-B2F0-413BBF545A70}" type="parTrans" cxnId="{52101201-D275-4930-A9AA-2B1A8DA6C896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3317DDC0-860F-41B2-8747-93CD707B4411}" type="sibTrans" cxnId="{52101201-D275-4930-A9AA-2B1A8DA6C896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555E5F72-3BDF-4EEA-A058-AA6EA5C4F5AC}">
      <dgm:prSet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Виховання ціннісного ставлення до своєї родини як частини свого народу, його історії, традицій, культури </a:t>
          </a:r>
          <a:endParaRPr lang="uk-UA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1FC24A-B60F-4241-92CE-D1A60802D9FA}" type="parTrans" cxnId="{194CD70A-BC24-48DA-9451-1518D4AA8394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07E0EDCB-CB5E-41FE-BBC4-171976551701}" type="sibTrans" cxnId="{194CD70A-BC24-48DA-9451-1518D4AA8394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B56C8383-CD0C-4F0C-B07B-19994BCD6D24}" type="pres">
      <dgm:prSet presAssocID="{4106D607-1D77-488C-8BAB-B7B4CE7A89F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9756CF-9B06-4842-BBBE-13AEF70277AD}" type="pres">
      <dgm:prSet presAssocID="{4106D607-1D77-488C-8BAB-B7B4CE7A89F8}" presName="diamond" presStyleLbl="bgShp" presStyleIdx="0" presStyleCnt="1"/>
      <dgm:spPr/>
    </dgm:pt>
    <dgm:pt modelId="{482BE54E-E07A-4DB8-8890-2F1D0A74FB6D}" type="pres">
      <dgm:prSet presAssocID="{4106D607-1D77-488C-8BAB-B7B4CE7A89F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79EBA1-9AA5-4B09-A87E-11C34EF1A736}" type="pres">
      <dgm:prSet presAssocID="{4106D607-1D77-488C-8BAB-B7B4CE7A89F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CC5D3E-9FD7-4C25-A1D2-6E3209E8AEA6}" type="pres">
      <dgm:prSet presAssocID="{4106D607-1D77-488C-8BAB-B7B4CE7A89F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1E341D-48A0-4AF7-B33B-C0C71B7816DC}" type="pres">
      <dgm:prSet presAssocID="{4106D607-1D77-488C-8BAB-B7B4CE7A89F8}" presName="quad4" presStyleLbl="node1" presStyleIdx="3" presStyleCnt="4" custLinFactNeighborX="-4055" custLinFactNeighborY="2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AB2045-9A8A-42F2-9F82-79D9F0CC3180}" type="presOf" srcId="{555E5F72-3BDF-4EEA-A058-AA6EA5C4F5AC}" destId="{D11E341D-48A0-4AF7-B33B-C0C71B7816DC}" srcOrd="0" destOrd="0" presId="urn:microsoft.com/office/officeart/2005/8/layout/matrix3"/>
    <dgm:cxn modelId="{194CD70A-BC24-48DA-9451-1518D4AA8394}" srcId="{4106D607-1D77-488C-8BAB-B7B4CE7A89F8}" destId="{555E5F72-3BDF-4EEA-A058-AA6EA5C4F5AC}" srcOrd="3" destOrd="0" parTransId="{0F1FC24A-B60F-4241-92CE-D1A60802D9FA}" sibTransId="{07E0EDCB-CB5E-41FE-BBC4-171976551701}"/>
    <dgm:cxn modelId="{E81B4327-7690-4194-AE5B-EF9E5E5D40DD}" type="presOf" srcId="{6BFF4DB6-67F2-4ABB-A6BC-0F2DBEAB17A5}" destId="{9CCC5D3E-9FD7-4C25-A1D2-6E3209E8AEA6}" srcOrd="0" destOrd="0" presId="urn:microsoft.com/office/officeart/2005/8/layout/matrix3"/>
    <dgm:cxn modelId="{52101201-D275-4930-A9AA-2B1A8DA6C896}" srcId="{4106D607-1D77-488C-8BAB-B7B4CE7A89F8}" destId="{6BFF4DB6-67F2-4ABB-A6BC-0F2DBEAB17A5}" srcOrd="2" destOrd="0" parTransId="{A2AD4A9E-2BA5-46F2-B2F0-413BBF545A70}" sibTransId="{3317DDC0-860F-41B2-8747-93CD707B4411}"/>
    <dgm:cxn modelId="{D070BE3C-5E2F-47CB-95B2-27D978BAEDD0}" type="presOf" srcId="{4106D607-1D77-488C-8BAB-B7B4CE7A89F8}" destId="{B56C8383-CD0C-4F0C-B07B-19994BCD6D24}" srcOrd="0" destOrd="0" presId="urn:microsoft.com/office/officeart/2005/8/layout/matrix3"/>
    <dgm:cxn modelId="{CD6FAC95-9FDF-4E85-A42C-67E0134D9A24}" type="presOf" srcId="{AC59CEE0-7500-4151-AFC1-2116C7605863}" destId="{9779EBA1-9AA5-4B09-A87E-11C34EF1A736}" srcOrd="0" destOrd="0" presId="urn:microsoft.com/office/officeart/2005/8/layout/matrix3"/>
    <dgm:cxn modelId="{C3A71FD9-5599-475A-B129-784105352F21}" srcId="{4106D607-1D77-488C-8BAB-B7B4CE7A89F8}" destId="{CAC3A41D-D29C-4E7B-91CE-4D91CE5A445A}" srcOrd="0" destOrd="0" parTransId="{0069A715-EEB4-4873-968B-E75D204F9657}" sibTransId="{7748FFDA-295C-48F8-88EE-CB4E7AACF7D9}"/>
    <dgm:cxn modelId="{65CEBE06-8D5F-4429-A334-A90BB3B7AB61}" srcId="{4106D607-1D77-488C-8BAB-B7B4CE7A89F8}" destId="{AC59CEE0-7500-4151-AFC1-2116C7605863}" srcOrd="1" destOrd="0" parTransId="{A3BC1B6B-96F0-4E21-9B2D-659730400051}" sibTransId="{A5C5B5FD-2F92-4D70-87C9-DE346EA259D4}"/>
    <dgm:cxn modelId="{CEA6F20D-CBCF-4DD2-9096-215EA3CF4C53}" type="presOf" srcId="{CAC3A41D-D29C-4E7B-91CE-4D91CE5A445A}" destId="{482BE54E-E07A-4DB8-8890-2F1D0A74FB6D}" srcOrd="0" destOrd="0" presId="urn:microsoft.com/office/officeart/2005/8/layout/matrix3"/>
    <dgm:cxn modelId="{923558F0-2A1D-45F6-8C67-C86F325C3DA9}" type="presParOf" srcId="{B56C8383-CD0C-4F0C-B07B-19994BCD6D24}" destId="{BF9756CF-9B06-4842-BBBE-13AEF70277AD}" srcOrd="0" destOrd="0" presId="urn:microsoft.com/office/officeart/2005/8/layout/matrix3"/>
    <dgm:cxn modelId="{F145C5A0-80E0-42D7-9AFA-E25E43079AE4}" type="presParOf" srcId="{B56C8383-CD0C-4F0C-B07B-19994BCD6D24}" destId="{482BE54E-E07A-4DB8-8890-2F1D0A74FB6D}" srcOrd="1" destOrd="0" presId="urn:microsoft.com/office/officeart/2005/8/layout/matrix3"/>
    <dgm:cxn modelId="{269A4EE2-5D76-4913-A186-10D2479EF438}" type="presParOf" srcId="{B56C8383-CD0C-4F0C-B07B-19994BCD6D24}" destId="{9779EBA1-9AA5-4B09-A87E-11C34EF1A736}" srcOrd="2" destOrd="0" presId="urn:microsoft.com/office/officeart/2005/8/layout/matrix3"/>
    <dgm:cxn modelId="{9FA70FEC-3B54-492D-97DE-19677B9447E7}" type="presParOf" srcId="{B56C8383-CD0C-4F0C-B07B-19994BCD6D24}" destId="{9CCC5D3E-9FD7-4C25-A1D2-6E3209E8AEA6}" srcOrd="3" destOrd="0" presId="urn:microsoft.com/office/officeart/2005/8/layout/matrix3"/>
    <dgm:cxn modelId="{EF4CB270-6F39-40BD-8DC0-F7C36A7A2063}" type="presParOf" srcId="{B56C8383-CD0C-4F0C-B07B-19994BCD6D24}" destId="{D11E341D-48A0-4AF7-B33B-C0C71B7816D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6C8FCB-70C7-4808-995B-FE60EDA9A61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684A7B-10BA-4D44-81AC-FBCCA7CDA8CF}">
      <dgm:prSet custT="1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000" b="1" baseline="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Спічбуки</a:t>
          </a:r>
          <a:r>
            <a:rPr lang="uk-UA" sz="2000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: «Осінь», «Зима», «Весна», «Літо»</a:t>
          </a:r>
          <a:endParaRPr lang="en-US" sz="2000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E2CE04-DBA1-4279-AE7D-8E4483C1FE43}" type="parTrans" cxnId="{A277C1D5-2804-4C4F-ABEB-413DD8A437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E5C902-6F70-47C7-BD8E-6F77772FB9D4}" type="sibTrans" cxnId="{A277C1D5-2804-4C4F-ABEB-413DD8A43700}">
      <dgm:prSet/>
      <dgm:spPr>
        <a:solidFill>
          <a:schemeClr val="tx2">
            <a:lumMod val="60000"/>
            <a:lumOff val="4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D62C70-06BE-43C6-B816-8DC28E715B83}">
      <dgm:prSet custT="1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000" b="1" baseline="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Лепбуки</a:t>
          </a:r>
          <a:r>
            <a:rPr lang="uk-UA" sz="2000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: «Таємниці Космосу», </a:t>
          </a:r>
        </a:p>
        <a:p>
          <a:pPr rtl="0"/>
          <a:r>
            <a:rPr lang="uk-UA" sz="2000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«Ми українці», «Зимові свята», «Транспорт», «Професії», «Великдень», «Моя Україна»</a:t>
          </a:r>
          <a:endParaRPr lang="en-US" sz="2000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61EFA3-8976-4FF4-A3A7-3D0201823DDF}" type="parTrans" cxnId="{9CA672D9-C28D-4FAE-83FF-B3F49AE60D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BCCB68-CC5A-49C3-ABFF-859E59C91F8A}" type="sibTrans" cxnId="{9CA672D9-C28D-4FAE-83FF-B3F49AE60DCE}">
      <dgm:prSet/>
      <dgm:spPr>
        <a:solidFill>
          <a:schemeClr val="tx2">
            <a:lumMod val="60000"/>
            <a:lumOff val="4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DAF446-88FB-4F3A-B146-A83516368CDC}">
      <dgm:prSet custT="1"/>
      <dgm:spPr>
        <a:ln>
          <a:solidFill>
            <a:srgbClr val="7030A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000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Мовленнєві ігри: «Словниковий віночок», «Логопедична ромашка», «Метелики </a:t>
          </a:r>
          <a:r>
            <a:rPr lang="uk-UA" sz="2000" b="1" baseline="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читайлики</a:t>
          </a:r>
          <a:r>
            <a:rPr lang="uk-UA" sz="2000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», «Розумний равлик»;</a:t>
          </a:r>
          <a:endParaRPr lang="en-US" sz="2000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F0C04B-B3F3-4707-A0AF-A3862A0C0215}" type="parTrans" cxnId="{F817A8B0-0100-4A70-A36A-231571215C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2EA113-8597-4869-94D3-43EAFA940217}" type="sibTrans" cxnId="{F817A8B0-0100-4A70-A36A-231571215C88}">
      <dgm:prSet/>
      <dgm:spPr>
        <a:solidFill>
          <a:schemeClr val="tx2">
            <a:lumMod val="60000"/>
            <a:lumOff val="4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D90165-1DC2-4594-AAE6-8233B0644280}">
      <dgm:prSet custT="1"/>
      <dgm:spPr>
        <a:ln>
          <a:solidFill>
            <a:srgbClr val="7030A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1800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Ігри з грамоти: «Чарівний промінчик», «Склади речення за схемою», «Склади речення за графічною схемою», гра-</a:t>
          </a:r>
          <a:r>
            <a:rPr lang="uk-UA" sz="1800" b="1" baseline="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відгадалочка</a:t>
          </a:r>
          <a:r>
            <a:rPr lang="uk-UA" sz="1800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 «Літерна </a:t>
          </a:r>
          <a:r>
            <a:rPr lang="uk-UA" sz="1800" b="1" baseline="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ненажерка</a:t>
          </a:r>
          <a:r>
            <a:rPr lang="uk-UA" sz="1800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», гра-</a:t>
          </a:r>
          <a:r>
            <a:rPr lang="uk-UA" sz="1800" b="1" baseline="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припущення«Що</a:t>
          </a:r>
          <a:r>
            <a:rPr lang="uk-UA" sz="1800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 було б, якби</a:t>
          </a:r>
          <a:r>
            <a:rPr lang="uk-UA" sz="1700" b="1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…» </a:t>
          </a:r>
          <a:endParaRPr lang="en-US" sz="1700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4B915E-5973-468B-8D9E-28A08CDCFFB5}" type="parTrans" cxnId="{CA67E409-22FB-4E7A-9DD0-5AB3BB0F7C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7B188DA-2D4E-438E-A217-78E43FA3F87A}" type="sibTrans" cxnId="{CA67E409-22FB-4E7A-9DD0-5AB3BB0F7C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AC2C7A-05CB-4158-872C-121FEB9FAD60}" type="pres">
      <dgm:prSet presAssocID="{A56C8FCB-70C7-4808-995B-FE60EDA9A6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4C0479-B703-487B-8A5B-F7E9C8C480DE}" type="pres">
      <dgm:prSet presAssocID="{DC684A7B-10BA-4D44-81AC-FBCCA7CDA8CF}" presName="node" presStyleLbl="node1" presStyleIdx="0" presStyleCnt="4" custScaleX="133090" custLinFactX="-51859" custLinFactNeighborX="-100000" custLinFactNeighborY="-19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1CF37-CBDE-4320-A999-770D853C3861}" type="pres">
      <dgm:prSet presAssocID="{71E5C902-6F70-47C7-BD8E-6F77772FB9D4}" presName="sibTrans" presStyleLbl="sibTrans2D1" presStyleIdx="0" presStyleCnt="3" custScaleX="353671"/>
      <dgm:spPr/>
      <dgm:t>
        <a:bodyPr/>
        <a:lstStyle/>
        <a:p>
          <a:endParaRPr lang="ru-RU"/>
        </a:p>
      </dgm:t>
    </dgm:pt>
    <dgm:pt modelId="{FAF4368B-ED42-4A75-BE6B-A5FFFC852FE1}" type="pres">
      <dgm:prSet presAssocID="{71E5C902-6F70-47C7-BD8E-6F77772FB9D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CDF88B1-6F72-47C3-9BE2-4008BC16DE7C}" type="pres">
      <dgm:prSet presAssocID="{F8D62C70-06BE-43C6-B816-8DC28E715B83}" presName="node" presStyleLbl="node1" presStyleIdx="1" presStyleCnt="4" custScaleX="154448" custScaleY="114675" custLinFactNeighborX="10302" custLinFactNeighborY="11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95FB9-192D-441B-AF43-C581F2202A23}" type="pres">
      <dgm:prSet presAssocID="{C6BCCB68-CC5A-49C3-ABFF-859E59C91F8A}" presName="sibTrans" presStyleLbl="sibTrans2D1" presStyleIdx="1" presStyleCnt="3" custScaleX="223322"/>
      <dgm:spPr/>
      <dgm:t>
        <a:bodyPr/>
        <a:lstStyle/>
        <a:p>
          <a:endParaRPr lang="ru-RU"/>
        </a:p>
      </dgm:t>
    </dgm:pt>
    <dgm:pt modelId="{019AB57C-4933-47F2-A44E-66FAA10627F4}" type="pres">
      <dgm:prSet presAssocID="{C6BCCB68-CC5A-49C3-ABFF-859E59C91F8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0240A14-25BD-426B-8C6C-72979F06677D}" type="pres">
      <dgm:prSet presAssocID="{86DAF446-88FB-4F3A-B146-A83516368CDC}" presName="node" presStyleLbl="node1" presStyleIdx="2" presStyleCnt="4" custScaleX="116722" custScaleY="92245" custLinFactNeighborX="8831" custLinFactNeighborY="-4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61D01-5916-4E93-A588-9265D53F44A3}" type="pres">
      <dgm:prSet presAssocID="{BD2EA113-8597-4869-94D3-43EAFA940217}" presName="sibTrans" presStyleLbl="sibTrans2D1" presStyleIdx="2" presStyleCnt="3" custScaleX="254382"/>
      <dgm:spPr/>
      <dgm:t>
        <a:bodyPr/>
        <a:lstStyle/>
        <a:p>
          <a:endParaRPr lang="ru-RU"/>
        </a:p>
      </dgm:t>
    </dgm:pt>
    <dgm:pt modelId="{4676174B-24D0-4FC7-A1A7-BABAA0133330}" type="pres">
      <dgm:prSet presAssocID="{BD2EA113-8597-4869-94D3-43EAFA94021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AF9D019-8BA8-42AA-A51D-79CAFE529163}" type="pres">
      <dgm:prSet presAssocID="{2FD90165-1DC2-4594-AAE6-8233B0644280}" presName="node" presStyleLbl="node1" presStyleIdx="3" presStyleCnt="4" custScaleX="18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916AC-B0B5-4EAE-9FFA-52EEF850518D}" type="presOf" srcId="{2FD90165-1DC2-4594-AAE6-8233B0644280}" destId="{0AF9D019-8BA8-42AA-A51D-79CAFE529163}" srcOrd="0" destOrd="0" presId="urn:microsoft.com/office/officeart/2005/8/layout/process1"/>
    <dgm:cxn modelId="{B24A2BC4-A6D3-4DD7-B1B2-9A2D5AC253CB}" type="presOf" srcId="{71E5C902-6F70-47C7-BD8E-6F77772FB9D4}" destId="{FAF4368B-ED42-4A75-BE6B-A5FFFC852FE1}" srcOrd="1" destOrd="0" presId="urn:microsoft.com/office/officeart/2005/8/layout/process1"/>
    <dgm:cxn modelId="{A9F5750A-E0A7-44B5-B310-ED8CF6160619}" type="presOf" srcId="{DC684A7B-10BA-4D44-81AC-FBCCA7CDA8CF}" destId="{0F4C0479-B703-487B-8A5B-F7E9C8C480DE}" srcOrd="0" destOrd="0" presId="urn:microsoft.com/office/officeart/2005/8/layout/process1"/>
    <dgm:cxn modelId="{F908CCBD-6FF8-46BC-AE8E-C07922DBD4B9}" type="presOf" srcId="{C6BCCB68-CC5A-49C3-ABFF-859E59C91F8A}" destId="{6FF95FB9-192D-441B-AF43-C581F2202A23}" srcOrd="0" destOrd="0" presId="urn:microsoft.com/office/officeart/2005/8/layout/process1"/>
    <dgm:cxn modelId="{745A37F7-3D8D-4E7D-9AAF-72D7B4407693}" type="presOf" srcId="{BD2EA113-8597-4869-94D3-43EAFA940217}" destId="{4676174B-24D0-4FC7-A1A7-BABAA0133330}" srcOrd="1" destOrd="0" presId="urn:microsoft.com/office/officeart/2005/8/layout/process1"/>
    <dgm:cxn modelId="{7818983A-A471-40E4-8506-5842D02D877D}" type="presOf" srcId="{A56C8FCB-70C7-4808-995B-FE60EDA9A616}" destId="{12AC2C7A-05CB-4158-872C-121FEB9FAD60}" srcOrd="0" destOrd="0" presId="urn:microsoft.com/office/officeart/2005/8/layout/process1"/>
    <dgm:cxn modelId="{CA67E409-22FB-4E7A-9DD0-5AB3BB0F7CB4}" srcId="{A56C8FCB-70C7-4808-995B-FE60EDA9A616}" destId="{2FD90165-1DC2-4594-AAE6-8233B0644280}" srcOrd="3" destOrd="0" parTransId="{D74B915E-5973-468B-8D9E-28A08CDCFFB5}" sibTransId="{B7B188DA-2D4E-438E-A217-78E43FA3F87A}"/>
    <dgm:cxn modelId="{52A97853-D166-41ED-BBF4-A72837559340}" type="presOf" srcId="{86DAF446-88FB-4F3A-B146-A83516368CDC}" destId="{00240A14-25BD-426B-8C6C-72979F06677D}" srcOrd="0" destOrd="0" presId="urn:microsoft.com/office/officeart/2005/8/layout/process1"/>
    <dgm:cxn modelId="{8EBF405F-2AA1-4B5C-A89A-2C6FF0AE2716}" type="presOf" srcId="{71E5C902-6F70-47C7-BD8E-6F77772FB9D4}" destId="{2C31CF37-CBDE-4320-A999-770D853C3861}" srcOrd="0" destOrd="0" presId="urn:microsoft.com/office/officeart/2005/8/layout/process1"/>
    <dgm:cxn modelId="{9CA672D9-C28D-4FAE-83FF-B3F49AE60DCE}" srcId="{A56C8FCB-70C7-4808-995B-FE60EDA9A616}" destId="{F8D62C70-06BE-43C6-B816-8DC28E715B83}" srcOrd="1" destOrd="0" parTransId="{5161EFA3-8976-4FF4-A3A7-3D0201823DDF}" sibTransId="{C6BCCB68-CC5A-49C3-ABFF-859E59C91F8A}"/>
    <dgm:cxn modelId="{F817A8B0-0100-4A70-A36A-231571215C88}" srcId="{A56C8FCB-70C7-4808-995B-FE60EDA9A616}" destId="{86DAF446-88FB-4F3A-B146-A83516368CDC}" srcOrd="2" destOrd="0" parTransId="{4EF0C04B-B3F3-4707-A0AF-A3862A0C0215}" sibTransId="{BD2EA113-8597-4869-94D3-43EAFA940217}"/>
    <dgm:cxn modelId="{19D8849E-5F5D-4C6A-9287-7FF9528D47A8}" type="presOf" srcId="{F8D62C70-06BE-43C6-B816-8DC28E715B83}" destId="{7CDF88B1-6F72-47C3-9BE2-4008BC16DE7C}" srcOrd="0" destOrd="0" presId="urn:microsoft.com/office/officeart/2005/8/layout/process1"/>
    <dgm:cxn modelId="{35561E4F-CDBB-423F-8AAE-D27BA4D22320}" type="presOf" srcId="{BD2EA113-8597-4869-94D3-43EAFA940217}" destId="{7B261D01-5916-4E93-A588-9265D53F44A3}" srcOrd="0" destOrd="0" presId="urn:microsoft.com/office/officeart/2005/8/layout/process1"/>
    <dgm:cxn modelId="{A277C1D5-2804-4C4F-ABEB-413DD8A43700}" srcId="{A56C8FCB-70C7-4808-995B-FE60EDA9A616}" destId="{DC684A7B-10BA-4D44-81AC-FBCCA7CDA8CF}" srcOrd="0" destOrd="0" parTransId="{0DE2CE04-DBA1-4279-AE7D-8E4483C1FE43}" sibTransId="{71E5C902-6F70-47C7-BD8E-6F77772FB9D4}"/>
    <dgm:cxn modelId="{9EEEF538-7FA0-4C9B-975B-13975229EED7}" type="presOf" srcId="{C6BCCB68-CC5A-49C3-ABFF-859E59C91F8A}" destId="{019AB57C-4933-47F2-A44E-66FAA10627F4}" srcOrd="1" destOrd="0" presId="urn:microsoft.com/office/officeart/2005/8/layout/process1"/>
    <dgm:cxn modelId="{99D627A4-AE32-405B-AD95-2A6CD1F6C49E}" type="presParOf" srcId="{12AC2C7A-05CB-4158-872C-121FEB9FAD60}" destId="{0F4C0479-B703-487B-8A5B-F7E9C8C480DE}" srcOrd="0" destOrd="0" presId="urn:microsoft.com/office/officeart/2005/8/layout/process1"/>
    <dgm:cxn modelId="{F2CD1ECC-874F-4108-9587-59533089D329}" type="presParOf" srcId="{12AC2C7A-05CB-4158-872C-121FEB9FAD60}" destId="{2C31CF37-CBDE-4320-A999-770D853C3861}" srcOrd="1" destOrd="0" presId="urn:microsoft.com/office/officeart/2005/8/layout/process1"/>
    <dgm:cxn modelId="{DBB3EC5F-6387-4287-B74C-8A4E1C9B97A9}" type="presParOf" srcId="{2C31CF37-CBDE-4320-A999-770D853C3861}" destId="{FAF4368B-ED42-4A75-BE6B-A5FFFC852FE1}" srcOrd="0" destOrd="0" presId="urn:microsoft.com/office/officeart/2005/8/layout/process1"/>
    <dgm:cxn modelId="{2BDA8F2B-5037-453E-A0FE-92B44AF7193A}" type="presParOf" srcId="{12AC2C7A-05CB-4158-872C-121FEB9FAD60}" destId="{7CDF88B1-6F72-47C3-9BE2-4008BC16DE7C}" srcOrd="2" destOrd="0" presId="urn:microsoft.com/office/officeart/2005/8/layout/process1"/>
    <dgm:cxn modelId="{AC514CC1-70F0-4551-95EE-104B7581C2C5}" type="presParOf" srcId="{12AC2C7A-05CB-4158-872C-121FEB9FAD60}" destId="{6FF95FB9-192D-441B-AF43-C581F2202A23}" srcOrd="3" destOrd="0" presId="urn:microsoft.com/office/officeart/2005/8/layout/process1"/>
    <dgm:cxn modelId="{51B57B5B-89F1-4DED-8E07-6478A71693D8}" type="presParOf" srcId="{6FF95FB9-192D-441B-AF43-C581F2202A23}" destId="{019AB57C-4933-47F2-A44E-66FAA10627F4}" srcOrd="0" destOrd="0" presId="urn:microsoft.com/office/officeart/2005/8/layout/process1"/>
    <dgm:cxn modelId="{176462C6-7470-4E09-8297-2696D02F7327}" type="presParOf" srcId="{12AC2C7A-05CB-4158-872C-121FEB9FAD60}" destId="{00240A14-25BD-426B-8C6C-72979F06677D}" srcOrd="4" destOrd="0" presId="urn:microsoft.com/office/officeart/2005/8/layout/process1"/>
    <dgm:cxn modelId="{77CB8C4F-126E-4E8A-9B22-82CE2C39BDED}" type="presParOf" srcId="{12AC2C7A-05CB-4158-872C-121FEB9FAD60}" destId="{7B261D01-5916-4E93-A588-9265D53F44A3}" srcOrd="5" destOrd="0" presId="urn:microsoft.com/office/officeart/2005/8/layout/process1"/>
    <dgm:cxn modelId="{15C035D6-2957-49CE-8191-A55D1E33D415}" type="presParOf" srcId="{7B261D01-5916-4E93-A588-9265D53F44A3}" destId="{4676174B-24D0-4FC7-A1A7-BABAA0133330}" srcOrd="0" destOrd="0" presId="urn:microsoft.com/office/officeart/2005/8/layout/process1"/>
    <dgm:cxn modelId="{950EBDB1-137C-44B6-BE23-E775290828EC}" type="presParOf" srcId="{12AC2C7A-05CB-4158-872C-121FEB9FAD60}" destId="{0AF9D019-8BA8-42AA-A51D-79CAFE5291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C470BC-D355-4137-8737-575AA460573F}" type="doc">
      <dgm:prSet loTypeId="urn:microsoft.com/office/officeart/2005/8/layout/venn1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771478-18CE-40A3-B758-3EEDDB5DCBE4}">
      <dgm:prSet custT="1"/>
      <dgm:spPr>
        <a:solidFill>
          <a:schemeClr val="tx2">
            <a:lumMod val="60000"/>
            <a:lumOff val="40000"/>
            <a:alpha val="50000"/>
          </a:schemeClr>
        </a:solidFill>
        <a:ln>
          <a:solidFill>
            <a:srgbClr val="7030A0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800" b="1" i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Допомога дітям у розширенні словника</a:t>
          </a:r>
          <a:endParaRPr lang="en-US" sz="2800" b="1" i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CF26C5-135A-4126-88A0-59F657A3F81E}" type="parTrans" cxnId="{D711CA87-2B9D-4E5E-B6D3-2BECFF8D31CE}">
      <dgm:prSet/>
      <dgm:spPr/>
      <dgm:t>
        <a:bodyPr/>
        <a:lstStyle/>
        <a:p>
          <a:endParaRPr lang="ru-RU"/>
        </a:p>
      </dgm:t>
    </dgm:pt>
    <dgm:pt modelId="{0771C2A8-32E8-4F86-9A2E-AD5119FD30A3}" type="sibTrans" cxnId="{D711CA87-2B9D-4E5E-B6D3-2BECFF8D31CE}">
      <dgm:prSet/>
      <dgm:spPr/>
      <dgm:t>
        <a:bodyPr/>
        <a:lstStyle/>
        <a:p>
          <a:endParaRPr lang="ru-RU"/>
        </a:p>
      </dgm:t>
    </dgm:pt>
    <dgm:pt modelId="{E71820D7-89E0-4156-9414-7C2338969435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rgbClr val="7030A0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400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Заохочення дітей до мовлення</a:t>
          </a:r>
          <a:endParaRPr lang="en-US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64A96B-C848-4169-938C-2835AF1D7480}" type="parTrans" cxnId="{166BAF18-5106-46CE-9D01-3A5A8BA1413E}">
      <dgm:prSet/>
      <dgm:spPr/>
      <dgm:t>
        <a:bodyPr/>
        <a:lstStyle/>
        <a:p>
          <a:endParaRPr lang="ru-RU"/>
        </a:p>
      </dgm:t>
    </dgm:pt>
    <dgm:pt modelId="{053B8CDC-2F9E-42AA-ABCD-FC5780823B2F}" type="sibTrans" cxnId="{166BAF18-5106-46CE-9D01-3A5A8BA1413E}">
      <dgm:prSet/>
      <dgm:spPr/>
      <dgm:t>
        <a:bodyPr/>
        <a:lstStyle/>
        <a:p>
          <a:endParaRPr lang="ru-RU"/>
        </a:p>
      </dgm:t>
    </dgm:pt>
    <dgm:pt modelId="{C8A49611-A328-4341-AAF6-3B73F4B9D277}">
      <dgm:prSet custT="1"/>
      <dgm:spPr>
        <a:solidFill>
          <a:schemeClr val="accent1">
            <a:lumMod val="60000"/>
            <a:lumOff val="4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1800" b="1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Використання вчителем-логопедом  книжок у роботі з дітьми, заохочення дітей до користування книжками та знайомство з друкованим текстом</a:t>
          </a:r>
          <a:endParaRPr lang="en-US" sz="18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E01189-58D3-498A-9A74-5D3797259DD9}" type="parTrans" cxnId="{83199212-ECB6-40CE-9F54-01CCED77B26F}">
      <dgm:prSet/>
      <dgm:spPr/>
      <dgm:t>
        <a:bodyPr/>
        <a:lstStyle/>
        <a:p>
          <a:endParaRPr lang="ru-RU"/>
        </a:p>
      </dgm:t>
    </dgm:pt>
    <dgm:pt modelId="{0B4A0AD9-0242-4C3C-8816-40133B4A738E}" type="sibTrans" cxnId="{83199212-ECB6-40CE-9F54-01CCED77B26F}">
      <dgm:prSet/>
      <dgm:spPr/>
      <dgm:t>
        <a:bodyPr/>
        <a:lstStyle/>
        <a:p>
          <a:endParaRPr lang="ru-RU"/>
        </a:p>
      </dgm:t>
    </dgm:pt>
    <dgm:pt modelId="{851DFBC9-A381-47B4-A156-87D47A865B69}" type="pres">
      <dgm:prSet presAssocID="{43C470BC-D355-4137-8737-575AA46057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4579E5-86F3-4350-91AF-231BBBBD00D4}" type="pres">
      <dgm:prSet presAssocID="{BF771478-18CE-40A3-B758-3EEDDB5DCBE4}" presName="circ1" presStyleLbl="vennNode1" presStyleIdx="0" presStyleCnt="3" custLinFactNeighborX="18483" custLinFactNeighborY="5326"/>
      <dgm:spPr/>
      <dgm:t>
        <a:bodyPr/>
        <a:lstStyle/>
        <a:p>
          <a:endParaRPr lang="ru-RU"/>
        </a:p>
      </dgm:t>
    </dgm:pt>
    <dgm:pt modelId="{CC654640-03F5-46FD-A1B5-DB561B384946}" type="pres">
      <dgm:prSet presAssocID="{BF771478-18CE-40A3-B758-3EEDDB5DCBE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39553-FAD7-4DCC-B050-FF59A8E2829F}" type="pres">
      <dgm:prSet presAssocID="{E71820D7-89E0-4156-9414-7C2338969435}" presName="circ2" presStyleLbl="vennNode1" presStyleIdx="1" presStyleCnt="3"/>
      <dgm:spPr/>
      <dgm:t>
        <a:bodyPr/>
        <a:lstStyle/>
        <a:p>
          <a:endParaRPr lang="ru-RU"/>
        </a:p>
      </dgm:t>
    </dgm:pt>
    <dgm:pt modelId="{D2150A09-FDDA-4965-8473-0ADE5C0781B7}" type="pres">
      <dgm:prSet presAssocID="{E71820D7-89E0-4156-9414-7C233896943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66452-C563-423F-9885-3FD93EDF0176}" type="pres">
      <dgm:prSet presAssocID="{C8A49611-A328-4341-AAF6-3B73F4B9D277}" presName="circ3" presStyleLbl="vennNode1" presStyleIdx="2" presStyleCnt="3" custLinFactNeighborX="-31954" custLinFactNeighborY="-20784"/>
      <dgm:spPr/>
      <dgm:t>
        <a:bodyPr/>
        <a:lstStyle/>
        <a:p>
          <a:endParaRPr lang="ru-RU"/>
        </a:p>
      </dgm:t>
    </dgm:pt>
    <dgm:pt modelId="{7042E9BA-64B7-46BD-96DE-CD65D3931DF5}" type="pres">
      <dgm:prSet presAssocID="{C8A49611-A328-4341-AAF6-3B73F4B9D2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2522B-95A5-42BF-AD44-791D9D0D7CBD}" type="presOf" srcId="{C8A49611-A328-4341-AAF6-3B73F4B9D277}" destId="{9A366452-C563-423F-9885-3FD93EDF0176}" srcOrd="0" destOrd="0" presId="urn:microsoft.com/office/officeart/2005/8/layout/venn1"/>
    <dgm:cxn modelId="{166BAF18-5106-46CE-9D01-3A5A8BA1413E}" srcId="{43C470BC-D355-4137-8737-575AA460573F}" destId="{E71820D7-89E0-4156-9414-7C2338969435}" srcOrd="1" destOrd="0" parTransId="{AF64A96B-C848-4169-938C-2835AF1D7480}" sibTransId="{053B8CDC-2F9E-42AA-ABCD-FC5780823B2F}"/>
    <dgm:cxn modelId="{6E776641-B3F9-47DC-9F86-D5CE9ECD2A2E}" type="presOf" srcId="{E71820D7-89E0-4156-9414-7C2338969435}" destId="{D2150A09-FDDA-4965-8473-0ADE5C0781B7}" srcOrd="1" destOrd="0" presId="urn:microsoft.com/office/officeart/2005/8/layout/venn1"/>
    <dgm:cxn modelId="{3804B2AB-99C3-447A-B60D-8EEDE700F0A9}" type="presOf" srcId="{C8A49611-A328-4341-AAF6-3B73F4B9D277}" destId="{7042E9BA-64B7-46BD-96DE-CD65D3931DF5}" srcOrd="1" destOrd="0" presId="urn:microsoft.com/office/officeart/2005/8/layout/venn1"/>
    <dgm:cxn modelId="{83199212-ECB6-40CE-9F54-01CCED77B26F}" srcId="{43C470BC-D355-4137-8737-575AA460573F}" destId="{C8A49611-A328-4341-AAF6-3B73F4B9D277}" srcOrd="2" destOrd="0" parTransId="{E4E01189-58D3-498A-9A74-5D3797259DD9}" sibTransId="{0B4A0AD9-0242-4C3C-8816-40133B4A738E}"/>
    <dgm:cxn modelId="{17C8539E-A511-4142-B366-739A5D29D8A7}" type="presOf" srcId="{43C470BC-D355-4137-8737-575AA460573F}" destId="{851DFBC9-A381-47B4-A156-87D47A865B69}" srcOrd="0" destOrd="0" presId="urn:microsoft.com/office/officeart/2005/8/layout/venn1"/>
    <dgm:cxn modelId="{7C0F83C4-CAB9-4D7F-B794-B3D397DD630D}" type="presOf" srcId="{BF771478-18CE-40A3-B758-3EEDDB5DCBE4}" destId="{CC654640-03F5-46FD-A1B5-DB561B384946}" srcOrd="1" destOrd="0" presId="urn:microsoft.com/office/officeart/2005/8/layout/venn1"/>
    <dgm:cxn modelId="{B4358E09-E63D-4044-8E74-9ABF6C5419B1}" type="presOf" srcId="{E71820D7-89E0-4156-9414-7C2338969435}" destId="{24239553-FAD7-4DCC-B050-FF59A8E2829F}" srcOrd="0" destOrd="0" presId="urn:microsoft.com/office/officeart/2005/8/layout/venn1"/>
    <dgm:cxn modelId="{D711CA87-2B9D-4E5E-B6D3-2BECFF8D31CE}" srcId="{43C470BC-D355-4137-8737-575AA460573F}" destId="{BF771478-18CE-40A3-B758-3EEDDB5DCBE4}" srcOrd="0" destOrd="0" parTransId="{50CF26C5-135A-4126-88A0-59F657A3F81E}" sibTransId="{0771C2A8-32E8-4F86-9A2E-AD5119FD30A3}"/>
    <dgm:cxn modelId="{2016F8C0-5B28-4F79-B539-EB40950D878F}" type="presOf" srcId="{BF771478-18CE-40A3-B758-3EEDDB5DCBE4}" destId="{A04579E5-86F3-4350-91AF-231BBBBD00D4}" srcOrd="0" destOrd="0" presId="urn:microsoft.com/office/officeart/2005/8/layout/venn1"/>
    <dgm:cxn modelId="{7103C82D-E7BF-4BB1-8C16-54A8E39CEA52}" type="presParOf" srcId="{851DFBC9-A381-47B4-A156-87D47A865B69}" destId="{A04579E5-86F3-4350-91AF-231BBBBD00D4}" srcOrd="0" destOrd="0" presId="urn:microsoft.com/office/officeart/2005/8/layout/venn1"/>
    <dgm:cxn modelId="{BC109D46-DB70-43E4-ADAC-F70719895883}" type="presParOf" srcId="{851DFBC9-A381-47B4-A156-87D47A865B69}" destId="{CC654640-03F5-46FD-A1B5-DB561B384946}" srcOrd="1" destOrd="0" presId="urn:microsoft.com/office/officeart/2005/8/layout/venn1"/>
    <dgm:cxn modelId="{761E7268-5529-4D15-B8B6-353F8BC62C83}" type="presParOf" srcId="{851DFBC9-A381-47B4-A156-87D47A865B69}" destId="{24239553-FAD7-4DCC-B050-FF59A8E2829F}" srcOrd="2" destOrd="0" presId="urn:microsoft.com/office/officeart/2005/8/layout/venn1"/>
    <dgm:cxn modelId="{CF66C7C3-65F7-4CF5-A3A6-C998780EE534}" type="presParOf" srcId="{851DFBC9-A381-47B4-A156-87D47A865B69}" destId="{D2150A09-FDDA-4965-8473-0ADE5C0781B7}" srcOrd="3" destOrd="0" presId="urn:microsoft.com/office/officeart/2005/8/layout/venn1"/>
    <dgm:cxn modelId="{4E8E09C3-CBBD-4797-9F8E-A64291915181}" type="presParOf" srcId="{851DFBC9-A381-47B4-A156-87D47A865B69}" destId="{9A366452-C563-423F-9885-3FD93EDF0176}" srcOrd="4" destOrd="0" presId="urn:microsoft.com/office/officeart/2005/8/layout/venn1"/>
    <dgm:cxn modelId="{808E082F-F177-4725-ACAB-7A0FA3BFF002}" type="presParOf" srcId="{851DFBC9-A381-47B4-A156-87D47A865B69}" destId="{7042E9BA-64B7-46BD-96DE-CD65D3931DF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EE995A-8ABC-4203-A109-57B0AFF0F3D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226308-9354-46A7-BA3E-C2320F42F0C8}">
      <dgm:prSet custT="1"/>
      <dgm:spPr>
        <a:ln>
          <a:solidFill>
            <a:schemeClr val="tx2">
              <a:lumMod val="60000"/>
              <a:lumOff val="40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800" b="1" baseline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Вдосконалення особистого мовленнєвого розвитку</a:t>
          </a:r>
          <a:endParaRPr lang="en-US" sz="28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5239BB-540C-4B8D-9846-73DA67432DBE}" type="parTrans" cxnId="{AEBB6FE0-EA95-4F80-BBA1-0F19EE043C60}">
      <dgm:prSet/>
      <dgm:spPr/>
      <dgm:t>
        <a:bodyPr/>
        <a:lstStyle/>
        <a:p>
          <a:endParaRPr lang="ru-RU"/>
        </a:p>
      </dgm:t>
    </dgm:pt>
    <dgm:pt modelId="{CA35158C-9760-4B25-9090-E0EC7712914A}" type="sibTrans" cxnId="{AEBB6FE0-EA95-4F80-BBA1-0F19EE043C60}">
      <dgm:prSet/>
      <dgm:spPr/>
      <dgm:t>
        <a:bodyPr/>
        <a:lstStyle/>
        <a:p>
          <a:endParaRPr lang="ru-RU"/>
        </a:p>
      </dgm:t>
    </dgm:pt>
    <dgm:pt modelId="{894B7F0B-49C0-48B8-8BDE-1D5F97882E96}">
      <dgm:prSet custT="1"/>
      <dgm:spPr>
        <a:ln>
          <a:solidFill>
            <a:schemeClr val="tx2">
              <a:lumMod val="60000"/>
              <a:lumOff val="40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800" b="1" baseline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Опанування сучасних технологій</a:t>
          </a:r>
          <a:endParaRPr lang="en-US" sz="28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37B32E-D4AE-4EC8-AD75-00E95118896B}" type="parTrans" cxnId="{F3BE24DC-9114-4468-A90F-6B49FC727473}">
      <dgm:prSet/>
      <dgm:spPr/>
      <dgm:t>
        <a:bodyPr/>
        <a:lstStyle/>
        <a:p>
          <a:endParaRPr lang="ru-RU"/>
        </a:p>
      </dgm:t>
    </dgm:pt>
    <dgm:pt modelId="{F06C2A2F-D56C-49C8-AB02-F803BDAC76F1}" type="sibTrans" cxnId="{F3BE24DC-9114-4468-A90F-6B49FC727473}">
      <dgm:prSet/>
      <dgm:spPr/>
      <dgm:t>
        <a:bodyPr/>
        <a:lstStyle/>
        <a:p>
          <a:endParaRPr lang="ru-RU"/>
        </a:p>
      </dgm:t>
    </dgm:pt>
    <dgm:pt modelId="{6CC76D58-9698-41BE-8FA1-978E339DDF6C}">
      <dgm:prSet custT="1"/>
      <dgm:spPr>
        <a:ln>
          <a:solidFill>
            <a:schemeClr val="tx2">
              <a:lumMod val="60000"/>
              <a:lumOff val="4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800" b="1" baseline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Додаткове навчання педагогів особливостей мовленнєвої роботи з дітьми</a:t>
          </a:r>
          <a:endParaRPr lang="en-US" sz="28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975B70-9C16-47EF-AF3C-9A90BC77F3D4}" type="parTrans" cxnId="{10353F3E-2CBA-4C33-B7C5-9071E32922B2}">
      <dgm:prSet/>
      <dgm:spPr/>
      <dgm:t>
        <a:bodyPr/>
        <a:lstStyle/>
        <a:p>
          <a:endParaRPr lang="ru-RU"/>
        </a:p>
      </dgm:t>
    </dgm:pt>
    <dgm:pt modelId="{D54CDD5F-DAAA-40A1-A31C-D239DEAA9504}" type="sibTrans" cxnId="{10353F3E-2CBA-4C33-B7C5-9071E32922B2}">
      <dgm:prSet/>
      <dgm:spPr/>
      <dgm:t>
        <a:bodyPr/>
        <a:lstStyle/>
        <a:p>
          <a:endParaRPr lang="ru-RU"/>
        </a:p>
      </dgm:t>
    </dgm:pt>
    <dgm:pt modelId="{EE43226C-7FB6-47F8-B8D0-27B414C6CCB5}" type="pres">
      <dgm:prSet presAssocID="{7FEE995A-8ABC-4203-A109-57B0AFF0F3D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377D5-E584-4289-A7EE-382AD5FC4679}" type="pres">
      <dgm:prSet presAssocID="{20226308-9354-46A7-BA3E-C2320F42F0C8}" presName="comp" presStyleCnt="0"/>
      <dgm:spPr/>
    </dgm:pt>
    <dgm:pt modelId="{96862FA5-B7FA-47FA-A5B6-F1B7ECDF4758}" type="pres">
      <dgm:prSet presAssocID="{20226308-9354-46A7-BA3E-C2320F42F0C8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7E17C-54F8-40EE-80F0-609491DC6430}" type="pres">
      <dgm:prSet presAssocID="{20226308-9354-46A7-BA3E-C2320F42F0C8}" presName="rect1" presStyleLbl="lnNode1" presStyleIdx="0" presStyleCnt="3" custFlipVert="1" custScaleX="12310" custScaleY="2759"/>
      <dgm:spPr/>
    </dgm:pt>
    <dgm:pt modelId="{76A53FF7-A103-4729-86A4-369CE4F9B285}" type="pres">
      <dgm:prSet presAssocID="{CA35158C-9760-4B25-9090-E0EC7712914A}" presName="sibTrans" presStyleCnt="0"/>
      <dgm:spPr/>
    </dgm:pt>
    <dgm:pt modelId="{5F54AF60-2A21-4C17-8E40-2A44058E5737}" type="pres">
      <dgm:prSet presAssocID="{894B7F0B-49C0-48B8-8BDE-1D5F97882E96}" presName="comp" presStyleCnt="0"/>
      <dgm:spPr/>
    </dgm:pt>
    <dgm:pt modelId="{EF122D66-FF3A-4E64-9FA2-2745A27AF975}" type="pres">
      <dgm:prSet presAssocID="{894B7F0B-49C0-48B8-8BDE-1D5F97882E96}" presName="rect2" presStyleLbl="node1" presStyleIdx="1" presStyleCnt="3" custLinFactNeighborX="-17915" custLinFactNeighborY="-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9C9AC-8C78-40B2-A4F0-D7DDFCF2E1E4}" type="pres">
      <dgm:prSet presAssocID="{894B7F0B-49C0-48B8-8BDE-1D5F97882E96}" presName="rect1" presStyleLbl="lnNode1" presStyleIdx="1" presStyleCnt="3" custFlipVert="1" custScaleX="6428" custScaleY="4795"/>
      <dgm:spPr/>
    </dgm:pt>
    <dgm:pt modelId="{BC3173BF-D0EF-4BCC-90D2-46E0EA9C3A05}" type="pres">
      <dgm:prSet presAssocID="{F06C2A2F-D56C-49C8-AB02-F803BDAC76F1}" presName="sibTrans" presStyleCnt="0"/>
      <dgm:spPr/>
    </dgm:pt>
    <dgm:pt modelId="{1A6EADC9-EB9B-4E3D-A5A6-B82B0F437822}" type="pres">
      <dgm:prSet presAssocID="{6CC76D58-9698-41BE-8FA1-978E339DDF6C}" presName="comp" presStyleCnt="0"/>
      <dgm:spPr/>
    </dgm:pt>
    <dgm:pt modelId="{D77B87A3-01A3-4170-9C26-892DAC06C0EB}" type="pres">
      <dgm:prSet presAssocID="{6CC76D58-9698-41BE-8FA1-978E339DDF6C}" presName="rect2" presStyleLbl="node1" presStyleIdx="2" presStyleCnt="3" custScaleX="117792" custScaleY="131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B8D01-B2EF-4840-A830-962056F871A8}" type="pres">
      <dgm:prSet presAssocID="{6CC76D58-9698-41BE-8FA1-978E339DDF6C}" presName="rect1" presStyleLbl="lnNode1" presStyleIdx="2" presStyleCnt="3" custScaleX="2786" custScaleY="5521"/>
      <dgm:spPr/>
    </dgm:pt>
  </dgm:ptLst>
  <dgm:cxnLst>
    <dgm:cxn modelId="{D6C61EFA-4E6B-4942-88F6-E12EAFD94A74}" type="presOf" srcId="{7FEE995A-8ABC-4203-A109-57B0AFF0F3D1}" destId="{EE43226C-7FB6-47F8-B8D0-27B414C6CCB5}" srcOrd="0" destOrd="0" presId="urn:microsoft.com/office/officeart/2008/layout/AlternatingPictureBlocks"/>
    <dgm:cxn modelId="{AEBB6FE0-EA95-4F80-BBA1-0F19EE043C60}" srcId="{7FEE995A-8ABC-4203-A109-57B0AFF0F3D1}" destId="{20226308-9354-46A7-BA3E-C2320F42F0C8}" srcOrd="0" destOrd="0" parTransId="{625239BB-540C-4B8D-9846-73DA67432DBE}" sibTransId="{CA35158C-9760-4B25-9090-E0EC7712914A}"/>
    <dgm:cxn modelId="{24E0CA3B-90FB-4D52-B8DF-47C118BC5321}" type="presOf" srcId="{894B7F0B-49C0-48B8-8BDE-1D5F97882E96}" destId="{EF122D66-FF3A-4E64-9FA2-2745A27AF975}" srcOrd="0" destOrd="0" presId="urn:microsoft.com/office/officeart/2008/layout/AlternatingPictureBlocks"/>
    <dgm:cxn modelId="{10353F3E-2CBA-4C33-B7C5-9071E32922B2}" srcId="{7FEE995A-8ABC-4203-A109-57B0AFF0F3D1}" destId="{6CC76D58-9698-41BE-8FA1-978E339DDF6C}" srcOrd="2" destOrd="0" parTransId="{A1975B70-9C16-47EF-AF3C-9A90BC77F3D4}" sibTransId="{D54CDD5F-DAAA-40A1-A31C-D239DEAA9504}"/>
    <dgm:cxn modelId="{F3103D3A-A5C9-4DBD-8FB3-F5893551407A}" type="presOf" srcId="{20226308-9354-46A7-BA3E-C2320F42F0C8}" destId="{96862FA5-B7FA-47FA-A5B6-F1B7ECDF4758}" srcOrd="0" destOrd="0" presId="urn:microsoft.com/office/officeart/2008/layout/AlternatingPictureBlocks"/>
    <dgm:cxn modelId="{C3643A98-A775-4B0E-831E-390EBE68A9AC}" type="presOf" srcId="{6CC76D58-9698-41BE-8FA1-978E339DDF6C}" destId="{D77B87A3-01A3-4170-9C26-892DAC06C0EB}" srcOrd="0" destOrd="0" presId="urn:microsoft.com/office/officeart/2008/layout/AlternatingPictureBlocks"/>
    <dgm:cxn modelId="{F3BE24DC-9114-4468-A90F-6B49FC727473}" srcId="{7FEE995A-8ABC-4203-A109-57B0AFF0F3D1}" destId="{894B7F0B-49C0-48B8-8BDE-1D5F97882E96}" srcOrd="1" destOrd="0" parTransId="{3637B32E-D4AE-4EC8-AD75-00E95118896B}" sibTransId="{F06C2A2F-D56C-49C8-AB02-F803BDAC76F1}"/>
    <dgm:cxn modelId="{703FD694-8727-48E6-9C68-5E170EC702E3}" type="presParOf" srcId="{EE43226C-7FB6-47F8-B8D0-27B414C6CCB5}" destId="{871377D5-E584-4289-A7EE-382AD5FC4679}" srcOrd="0" destOrd="0" presId="urn:microsoft.com/office/officeart/2008/layout/AlternatingPictureBlocks"/>
    <dgm:cxn modelId="{F19EE1ED-E31F-403C-9E17-D317AB4900F1}" type="presParOf" srcId="{871377D5-E584-4289-A7EE-382AD5FC4679}" destId="{96862FA5-B7FA-47FA-A5B6-F1B7ECDF4758}" srcOrd="0" destOrd="0" presId="urn:microsoft.com/office/officeart/2008/layout/AlternatingPictureBlocks"/>
    <dgm:cxn modelId="{EE409C53-7BEF-4613-A850-8CD6FCD926C2}" type="presParOf" srcId="{871377D5-E584-4289-A7EE-382AD5FC4679}" destId="{8AD7E17C-54F8-40EE-80F0-609491DC6430}" srcOrd="1" destOrd="0" presId="urn:microsoft.com/office/officeart/2008/layout/AlternatingPictureBlocks"/>
    <dgm:cxn modelId="{9651057B-1493-445C-998D-0A335F2DC534}" type="presParOf" srcId="{EE43226C-7FB6-47F8-B8D0-27B414C6CCB5}" destId="{76A53FF7-A103-4729-86A4-369CE4F9B285}" srcOrd="1" destOrd="0" presId="urn:microsoft.com/office/officeart/2008/layout/AlternatingPictureBlocks"/>
    <dgm:cxn modelId="{78F9708B-FDE4-49B4-B03E-B0C5378ED847}" type="presParOf" srcId="{EE43226C-7FB6-47F8-B8D0-27B414C6CCB5}" destId="{5F54AF60-2A21-4C17-8E40-2A44058E5737}" srcOrd="2" destOrd="0" presId="urn:microsoft.com/office/officeart/2008/layout/AlternatingPictureBlocks"/>
    <dgm:cxn modelId="{F4AAA774-ED75-4C93-BAE3-C7F3DCF74CA8}" type="presParOf" srcId="{5F54AF60-2A21-4C17-8E40-2A44058E5737}" destId="{EF122D66-FF3A-4E64-9FA2-2745A27AF975}" srcOrd="0" destOrd="0" presId="urn:microsoft.com/office/officeart/2008/layout/AlternatingPictureBlocks"/>
    <dgm:cxn modelId="{0087AD08-7255-4E63-9229-7A463F5ECE53}" type="presParOf" srcId="{5F54AF60-2A21-4C17-8E40-2A44058E5737}" destId="{0849C9AC-8C78-40B2-A4F0-D7DDFCF2E1E4}" srcOrd="1" destOrd="0" presId="urn:microsoft.com/office/officeart/2008/layout/AlternatingPictureBlocks"/>
    <dgm:cxn modelId="{AE2E3D34-DBFE-420D-AD1C-1F25B3118F18}" type="presParOf" srcId="{EE43226C-7FB6-47F8-B8D0-27B414C6CCB5}" destId="{BC3173BF-D0EF-4BCC-90D2-46E0EA9C3A05}" srcOrd="3" destOrd="0" presId="urn:microsoft.com/office/officeart/2008/layout/AlternatingPictureBlocks"/>
    <dgm:cxn modelId="{71F98A3C-6143-4661-B4AD-6B406D2DCDB0}" type="presParOf" srcId="{EE43226C-7FB6-47F8-B8D0-27B414C6CCB5}" destId="{1A6EADC9-EB9B-4E3D-A5A6-B82B0F437822}" srcOrd="4" destOrd="0" presId="urn:microsoft.com/office/officeart/2008/layout/AlternatingPictureBlocks"/>
    <dgm:cxn modelId="{093C2E01-2691-457D-83B1-D00F5C491B21}" type="presParOf" srcId="{1A6EADC9-EB9B-4E3D-A5A6-B82B0F437822}" destId="{D77B87A3-01A3-4170-9C26-892DAC06C0EB}" srcOrd="0" destOrd="0" presId="urn:microsoft.com/office/officeart/2008/layout/AlternatingPictureBlocks"/>
    <dgm:cxn modelId="{55D4C7A5-658A-4EF0-AED1-F1F55E5D3972}" type="presParOf" srcId="{1A6EADC9-EB9B-4E3D-A5A6-B82B0F437822}" destId="{BB1B8D01-B2EF-4840-A830-962056F871A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A6E27C-217C-49F3-A2C8-483E8DC17CC2}" type="doc">
      <dgm:prSet loTypeId="urn:microsoft.com/office/officeart/2005/8/layout/char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3155BD-98C5-4145-BA60-EEC71E022792}">
      <dgm:prSet custT="1"/>
      <dgm:spPr/>
      <dgm:t>
        <a:bodyPr/>
        <a:lstStyle/>
        <a:p>
          <a:pPr rtl="0"/>
          <a:r>
            <a:rPr lang="uk-UA" sz="2000" b="1" baseline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Дистанційна</a:t>
          </a:r>
          <a:endParaRPr lang="en-US" sz="2000" b="1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ED811C-B91E-46EE-BCFA-33E6963A8A15}" type="parTrans" cxnId="{3C864458-35F4-4444-8B1B-0BAE5361D3C1}">
      <dgm:prSet/>
      <dgm:spPr/>
      <dgm:t>
        <a:bodyPr/>
        <a:lstStyle/>
        <a:p>
          <a:endParaRPr lang="ru-RU"/>
        </a:p>
      </dgm:t>
    </dgm:pt>
    <dgm:pt modelId="{4A13B23E-CCC1-4C9B-A388-F1C0DEDAE5CC}" type="sibTrans" cxnId="{3C864458-35F4-4444-8B1B-0BAE5361D3C1}">
      <dgm:prSet/>
      <dgm:spPr/>
      <dgm:t>
        <a:bodyPr/>
        <a:lstStyle/>
        <a:p>
          <a:endParaRPr lang="ru-RU"/>
        </a:p>
      </dgm:t>
    </dgm:pt>
    <dgm:pt modelId="{86C612A4-E7FD-4463-AF14-A15E495C891E}">
      <dgm:prSet custT="1"/>
      <dgm:spPr/>
      <dgm:t>
        <a:bodyPr/>
        <a:lstStyle/>
        <a:p>
          <a:pPr rtl="0"/>
          <a:r>
            <a:rPr lang="uk-UA" sz="4000" b="1" baseline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Змішана</a:t>
          </a:r>
          <a:endParaRPr lang="en-US" sz="4000" b="1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AB4CE7-F860-4438-B090-F0AAC82CF470}" type="parTrans" cxnId="{2A16677D-C503-4F82-A011-9A9669E79FFC}">
      <dgm:prSet/>
      <dgm:spPr/>
      <dgm:t>
        <a:bodyPr/>
        <a:lstStyle/>
        <a:p>
          <a:endParaRPr lang="ru-RU"/>
        </a:p>
      </dgm:t>
    </dgm:pt>
    <dgm:pt modelId="{62E557E3-3815-4DEE-8132-DB850C1829C8}" type="sibTrans" cxnId="{2A16677D-C503-4F82-A011-9A9669E79FFC}">
      <dgm:prSet/>
      <dgm:spPr/>
      <dgm:t>
        <a:bodyPr/>
        <a:lstStyle/>
        <a:p>
          <a:endParaRPr lang="ru-RU"/>
        </a:p>
      </dgm:t>
    </dgm:pt>
    <dgm:pt modelId="{4B8536E7-53BC-4514-8E68-C2B2838C301C}">
      <dgm:prSet custT="1"/>
      <dgm:spPr/>
      <dgm:t>
        <a:bodyPr/>
        <a:lstStyle/>
        <a:p>
          <a:pPr rtl="0"/>
          <a:r>
            <a:rPr lang="uk-UA" sz="4800" b="1" baseline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Очна</a:t>
          </a:r>
          <a:endParaRPr lang="en-US" sz="4800" b="1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80A897-D098-49AE-8D7F-10F37F209E0F}" type="parTrans" cxnId="{73471139-E573-40F4-99DE-69B0142D3B99}">
      <dgm:prSet/>
      <dgm:spPr/>
      <dgm:t>
        <a:bodyPr/>
        <a:lstStyle/>
        <a:p>
          <a:endParaRPr lang="ru-RU"/>
        </a:p>
      </dgm:t>
    </dgm:pt>
    <dgm:pt modelId="{42A40024-F0F4-43AF-BB93-9EF1D31C3E4E}" type="sibTrans" cxnId="{73471139-E573-40F4-99DE-69B0142D3B99}">
      <dgm:prSet/>
      <dgm:spPr/>
      <dgm:t>
        <a:bodyPr/>
        <a:lstStyle/>
        <a:p>
          <a:endParaRPr lang="ru-RU"/>
        </a:p>
      </dgm:t>
    </dgm:pt>
    <dgm:pt modelId="{955DEA5B-EBBD-44BA-85A9-FE207787FEDD}" type="pres">
      <dgm:prSet presAssocID="{7EA6E27C-217C-49F3-A2C8-483E8DC17CC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044A0-82BB-4447-B68C-32099F5DC36E}" type="pres">
      <dgm:prSet presAssocID="{7EA6E27C-217C-49F3-A2C8-483E8DC17CC2}" presName="wedge1" presStyleLbl="node1" presStyleIdx="0" presStyleCnt="3" custScaleX="100262" custScaleY="108374" custLinFactNeighborX="5981" custLinFactNeighborY="2254"/>
      <dgm:spPr/>
      <dgm:t>
        <a:bodyPr/>
        <a:lstStyle/>
        <a:p>
          <a:endParaRPr lang="ru-RU"/>
        </a:p>
      </dgm:t>
    </dgm:pt>
    <dgm:pt modelId="{02ED908B-B01F-4743-BD52-7EE2F9B3251A}" type="pres">
      <dgm:prSet presAssocID="{7EA6E27C-217C-49F3-A2C8-483E8DC17CC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E660C-5DC4-4654-ABBE-89F3A7AA36DC}" type="pres">
      <dgm:prSet presAssocID="{7EA6E27C-217C-49F3-A2C8-483E8DC17CC2}" presName="wedge2" presStyleLbl="node1" presStyleIdx="1" presStyleCnt="3" custScaleX="118731" custScaleY="85642" custLinFactNeighborX="4067" custLinFactNeighborY="3947"/>
      <dgm:spPr/>
      <dgm:t>
        <a:bodyPr/>
        <a:lstStyle/>
        <a:p>
          <a:endParaRPr lang="ru-RU"/>
        </a:p>
      </dgm:t>
    </dgm:pt>
    <dgm:pt modelId="{FFC1C7FC-00DD-4A2D-9FCE-5D2FA7736C4B}" type="pres">
      <dgm:prSet presAssocID="{7EA6E27C-217C-49F3-A2C8-483E8DC17CC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D785E-5C59-482B-B563-11C912B91260}" type="pres">
      <dgm:prSet presAssocID="{7EA6E27C-217C-49F3-A2C8-483E8DC17CC2}" presName="wedge3" presStyleLbl="node1" presStyleIdx="2" presStyleCnt="3" custScaleX="96907" custScaleY="113848"/>
      <dgm:spPr/>
      <dgm:t>
        <a:bodyPr/>
        <a:lstStyle/>
        <a:p>
          <a:endParaRPr lang="ru-RU"/>
        </a:p>
      </dgm:t>
    </dgm:pt>
    <dgm:pt modelId="{EF9350F8-CA9A-45C1-8770-9949246385F6}" type="pres">
      <dgm:prSet presAssocID="{7EA6E27C-217C-49F3-A2C8-483E8DC17CC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1FA0B3-1B15-4775-9FF8-5AC98C8575D5}" type="presOf" srcId="{7EA6E27C-217C-49F3-A2C8-483E8DC17CC2}" destId="{955DEA5B-EBBD-44BA-85A9-FE207787FEDD}" srcOrd="0" destOrd="0" presId="urn:microsoft.com/office/officeart/2005/8/layout/chart3"/>
    <dgm:cxn modelId="{3C864458-35F4-4444-8B1B-0BAE5361D3C1}" srcId="{7EA6E27C-217C-49F3-A2C8-483E8DC17CC2}" destId="{423155BD-98C5-4145-BA60-EEC71E022792}" srcOrd="0" destOrd="0" parTransId="{3DED811C-B91E-46EE-BCFA-33E6963A8A15}" sibTransId="{4A13B23E-CCC1-4C9B-A388-F1C0DEDAE5CC}"/>
    <dgm:cxn modelId="{8E8ADBDB-6D25-4044-9D85-285A4FB6D992}" type="presOf" srcId="{86C612A4-E7FD-4463-AF14-A15E495C891E}" destId="{FFC1C7FC-00DD-4A2D-9FCE-5D2FA7736C4B}" srcOrd="1" destOrd="0" presId="urn:microsoft.com/office/officeart/2005/8/layout/chart3"/>
    <dgm:cxn modelId="{2A16677D-C503-4F82-A011-9A9669E79FFC}" srcId="{7EA6E27C-217C-49F3-A2C8-483E8DC17CC2}" destId="{86C612A4-E7FD-4463-AF14-A15E495C891E}" srcOrd="1" destOrd="0" parTransId="{57AB4CE7-F860-4438-B090-F0AAC82CF470}" sibTransId="{62E557E3-3815-4DEE-8132-DB850C1829C8}"/>
    <dgm:cxn modelId="{C0CD38F5-4BF5-4537-ABDF-76348D74264F}" type="presOf" srcId="{4B8536E7-53BC-4514-8E68-C2B2838C301C}" destId="{EF9350F8-CA9A-45C1-8770-9949246385F6}" srcOrd="1" destOrd="0" presId="urn:microsoft.com/office/officeart/2005/8/layout/chart3"/>
    <dgm:cxn modelId="{37635295-067F-4811-9D45-9A8014D5566B}" type="presOf" srcId="{423155BD-98C5-4145-BA60-EEC71E022792}" destId="{02ED908B-B01F-4743-BD52-7EE2F9B3251A}" srcOrd="1" destOrd="0" presId="urn:microsoft.com/office/officeart/2005/8/layout/chart3"/>
    <dgm:cxn modelId="{F40D7712-EDC7-4106-B912-770797CD1737}" type="presOf" srcId="{4B8536E7-53BC-4514-8E68-C2B2838C301C}" destId="{25FD785E-5C59-482B-B563-11C912B91260}" srcOrd="0" destOrd="0" presId="urn:microsoft.com/office/officeart/2005/8/layout/chart3"/>
    <dgm:cxn modelId="{73471139-E573-40F4-99DE-69B0142D3B99}" srcId="{7EA6E27C-217C-49F3-A2C8-483E8DC17CC2}" destId="{4B8536E7-53BC-4514-8E68-C2B2838C301C}" srcOrd="2" destOrd="0" parTransId="{1780A897-D098-49AE-8D7F-10F37F209E0F}" sibTransId="{42A40024-F0F4-43AF-BB93-9EF1D31C3E4E}"/>
    <dgm:cxn modelId="{E35A48AD-CEF3-464F-A8B5-5BE4F17C6C2F}" type="presOf" srcId="{86C612A4-E7FD-4463-AF14-A15E495C891E}" destId="{049E660C-5DC4-4654-ABBE-89F3A7AA36DC}" srcOrd="0" destOrd="0" presId="urn:microsoft.com/office/officeart/2005/8/layout/chart3"/>
    <dgm:cxn modelId="{B4B8B827-F2B1-460B-A458-A5A8FCEAC999}" type="presOf" srcId="{423155BD-98C5-4145-BA60-EEC71E022792}" destId="{CAA044A0-82BB-4447-B68C-32099F5DC36E}" srcOrd="0" destOrd="0" presId="urn:microsoft.com/office/officeart/2005/8/layout/chart3"/>
    <dgm:cxn modelId="{0BAB3FB1-3B0F-4FEA-9EC9-A6F7044D4E61}" type="presParOf" srcId="{955DEA5B-EBBD-44BA-85A9-FE207787FEDD}" destId="{CAA044A0-82BB-4447-B68C-32099F5DC36E}" srcOrd="0" destOrd="0" presId="urn:microsoft.com/office/officeart/2005/8/layout/chart3"/>
    <dgm:cxn modelId="{4BDA1CA4-9D75-4495-877E-C04FE2B50748}" type="presParOf" srcId="{955DEA5B-EBBD-44BA-85A9-FE207787FEDD}" destId="{02ED908B-B01F-4743-BD52-7EE2F9B3251A}" srcOrd="1" destOrd="0" presId="urn:microsoft.com/office/officeart/2005/8/layout/chart3"/>
    <dgm:cxn modelId="{22FDEAB7-E77B-4573-98D9-140F764A69BD}" type="presParOf" srcId="{955DEA5B-EBBD-44BA-85A9-FE207787FEDD}" destId="{049E660C-5DC4-4654-ABBE-89F3A7AA36DC}" srcOrd="2" destOrd="0" presId="urn:microsoft.com/office/officeart/2005/8/layout/chart3"/>
    <dgm:cxn modelId="{161036AE-C480-42CF-805A-63BCE7F0CB5D}" type="presParOf" srcId="{955DEA5B-EBBD-44BA-85A9-FE207787FEDD}" destId="{FFC1C7FC-00DD-4A2D-9FCE-5D2FA7736C4B}" srcOrd="3" destOrd="0" presId="urn:microsoft.com/office/officeart/2005/8/layout/chart3"/>
    <dgm:cxn modelId="{9E31C98F-845A-4D19-AD49-4716EF1AE067}" type="presParOf" srcId="{955DEA5B-EBBD-44BA-85A9-FE207787FEDD}" destId="{25FD785E-5C59-482B-B563-11C912B91260}" srcOrd="4" destOrd="0" presId="urn:microsoft.com/office/officeart/2005/8/layout/chart3"/>
    <dgm:cxn modelId="{ECE25E95-5227-4B5B-94E5-6C4D18019D9D}" type="presParOf" srcId="{955DEA5B-EBBD-44BA-85A9-FE207787FEDD}" destId="{EF9350F8-CA9A-45C1-8770-9949246385F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0B17E-9E45-4AC9-984A-BE7A5C15FCA8}">
      <dsp:nvSpPr>
        <dsp:cNvPr id="0" name=""/>
        <dsp:cNvSpPr/>
      </dsp:nvSpPr>
      <dsp:spPr>
        <a:xfrm>
          <a:off x="809498" y="0"/>
          <a:ext cx="9174320" cy="660861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77108-941D-4F3F-BBF8-7C98BAD51F86}">
      <dsp:nvSpPr>
        <dsp:cNvPr id="0" name=""/>
        <dsp:cNvSpPr/>
      </dsp:nvSpPr>
      <dsp:spPr>
        <a:xfrm>
          <a:off x="0" y="517190"/>
          <a:ext cx="3279036" cy="2643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baseline="0" dirty="0" smtClean="0">
              <a:latin typeface="Times New Roman" pitchFamily="18" charset="0"/>
              <a:cs typeface="Times New Roman" pitchFamily="18" charset="0"/>
            </a:rPr>
            <a:t>Створення безпечного, комфортного, інклюзивного середовища 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042" y="646232"/>
        <a:ext cx="3020952" cy="2385363"/>
      </dsp:txXfrm>
    </dsp:sp>
    <dsp:sp modelId="{AB36C743-19DC-49A4-B322-A4E07AC84798}">
      <dsp:nvSpPr>
        <dsp:cNvPr id="0" name=""/>
        <dsp:cNvSpPr/>
      </dsp:nvSpPr>
      <dsp:spPr>
        <a:xfrm>
          <a:off x="3757140" y="1982585"/>
          <a:ext cx="3279036" cy="2643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baseline="0" dirty="0" smtClean="0">
              <a:latin typeface="Times New Roman" pitchFamily="18" charset="0"/>
              <a:cs typeface="Times New Roman" pitchFamily="18" charset="0"/>
            </a:rPr>
            <a:t>Взаємозв’язок  з батьками</a:t>
          </a:r>
          <a:r>
            <a:rPr lang="uk-UA" sz="2700" kern="1200" baseline="0" dirty="0" smtClean="0"/>
            <a:t> </a:t>
          </a:r>
          <a:endParaRPr lang="uk-UA" sz="2700" kern="1200" dirty="0"/>
        </a:p>
      </dsp:txBody>
      <dsp:txXfrm>
        <a:off x="3886182" y="2111627"/>
        <a:ext cx="3020952" cy="2385363"/>
      </dsp:txXfrm>
    </dsp:sp>
    <dsp:sp modelId="{A6082D75-B687-40C8-933F-71ED264A74CC}">
      <dsp:nvSpPr>
        <dsp:cNvPr id="0" name=""/>
        <dsp:cNvSpPr/>
      </dsp:nvSpPr>
      <dsp:spPr>
        <a:xfrm>
          <a:off x="7514281" y="3389348"/>
          <a:ext cx="3279036" cy="2643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baseline="0" dirty="0" smtClean="0">
              <a:latin typeface="Times New Roman" pitchFamily="18" charset="0"/>
              <a:cs typeface="Times New Roman" pitchFamily="18" charset="0"/>
            </a:rPr>
            <a:t>Формування </a:t>
          </a:r>
          <a:r>
            <a:rPr lang="uk-UA" sz="2800" b="1" kern="1200" baseline="0" dirty="0" smtClean="0">
              <a:latin typeface="Times New Roman" pitchFamily="18" charset="0"/>
              <a:cs typeface="Times New Roman" pitchFamily="18" charset="0"/>
            </a:rPr>
            <a:t>соціально-громадянської </a:t>
          </a:r>
          <a:r>
            <a:rPr lang="uk-UA" sz="2800" kern="1200" baseline="0" dirty="0" smtClean="0">
              <a:latin typeface="Times New Roman" pitchFamily="18" charset="0"/>
              <a:cs typeface="Times New Roman" pitchFamily="18" charset="0"/>
            </a:rPr>
            <a:t>компетентності дітей дошкільного віку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43323" y="3518390"/>
        <a:ext cx="3020952" cy="23853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D3D11-24FD-4E79-B30B-AEE9E523605A}">
      <dsp:nvSpPr>
        <dsp:cNvPr id="0" name=""/>
        <dsp:cNvSpPr/>
      </dsp:nvSpPr>
      <dsp:spPr>
        <a:xfrm>
          <a:off x="147255" y="559635"/>
          <a:ext cx="2721524" cy="1989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D1F88-77BE-4D82-B715-018327AB166A}">
      <dsp:nvSpPr>
        <dsp:cNvPr id="0" name=""/>
        <dsp:cNvSpPr/>
      </dsp:nvSpPr>
      <dsp:spPr>
        <a:xfrm>
          <a:off x="165008" y="576500"/>
          <a:ext cx="2721524" cy="1989851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Синхронне навчання </a:t>
          </a:r>
          <a:endParaRPr lang="en-US" sz="20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3289" y="634781"/>
        <a:ext cx="2604962" cy="1873289"/>
      </dsp:txXfrm>
    </dsp:sp>
    <dsp:sp modelId="{859C4F5A-997F-4950-865B-47707274E3F0}">
      <dsp:nvSpPr>
        <dsp:cNvPr id="0" name=""/>
        <dsp:cNvSpPr/>
      </dsp:nvSpPr>
      <dsp:spPr>
        <a:xfrm>
          <a:off x="6100025" y="1089902"/>
          <a:ext cx="1960300" cy="1014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C04C8-54BE-45EF-B073-54415E37F64A}">
      <dsp:nvSpPr>
        <dsp:cNvPr id="0" name=""/>
        <dsp:cNvSpPr/>
      </dsp:nvSpPr>
      <dsp:spPr>
        <a:xfrm>
          <a:off x="6117778" y="1106767"/>
          <a:ext cx="1960300" cy="1014838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Асинхронне навчання</a:t>
          </a:r>
          <a:endParaRPr lang="en-US" sz="2000" b="1" kern="1200" dirty="0">
            <a:solidFill>
              <a:schemeClr val="accent1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47502" y="1136491"/>
        <a:ext cx="1900852" cy="955390"/>
      </dsp:txXfrm>
    </dsp:sp>
    <dsp:sp modelId="{BC7B2607-E7EA-4D53-9840-B621EDD2C609}">
      <dsp:nvSpPr>
        <dsp:cNvPr id="0" name=""/>
        <dsp:cNvSpPr/>
      </dsp:nvSpPr>
      <dsp:spPr>
        <a:xfrm>
          <a:off x="2497096" y="2252072"/>
          <a:ext cx="3195437" cy="1798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D346A-5FBE-495E-9879-A4E628A200DF}">
      <dsp:nvSpPr>
        <dsp:cNvPr id="0" name=""/>
        <dsp:cNvSpPr/>
      </dsp:nvSpPr>
      <dsp:spPr>
        <a:xfrm>
          <a:off x="2514849" y="2268937"/>
          <a:ext cx="3195437" cy="1798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Синхронне навчання</a:t>
          </a:r>
          <a:r>
            <a:rPr lang="uk-UA" sz="2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–  онлайн-заняття</a:t>
          </a:r>
          <a:endParaRPr lang="en-US" sz="2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67526" y="2321614"/>
        <a:ext cx="3090083" cy="1693172"/>
      </dsp:txXfrm>
    </dsp:sp>
    <dsp:sp modelId="{42B0B4BD-F580-419D-A499-95F04AC7E088}">
      <dsp:nvSpPr>
        <dsp:cNvPr id="0" name=""/>
        <dsp:cNvSpPr/>
      </dsp:nvSpPr>
      <dsp:spPr>
        <a:xfrm>
          <a:off x="7497236" y="2288234"/>
          <a:ext cx="3195437" cy="1812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34E5E-E059-4B8A-BCBD-3EE8A270B7B6}">
      <dsp:nvSpPr>
        <dsp:cNvPr id="0" name=""/>
        <dsp:cNvSpPr/>
      </dsp:nvSpPr>
      <dsp:spPr>
        <a:xfrm>
          <a:off x="7514989" y="2305099"/>
          <a:ext cx="3195437" cy="181265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Асинхронне</a:t>
          </a:r>
          <a:r>
            <a:rPr lang="uk-UA" sz="20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b="1" i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навчання </a:t>
          </a:r>
          <a:r>
            <a:rPr lang="uk-UA" sz="20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–  запис </a:t>
          </a:r>
          <a:r>
            <a:rPr lang="uk-UA" sz="2000" b="1" kern="1200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відеозаняття</a:t>
          </a:r>
          <a:r>
            <a:rPr lang="uk-UA" sz="20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або запис мотиваційного відео для самостійного опрацювання дітьми разом з батьками</a:t>
          </a:r>
          <a:endParaRPr lang="en-US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68080" y="2358190"/>
        <a:ext cx="3089255" cy="17064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35120-4B69-4C08-AC24-E3FEA76E08F0}">
      <dsp:nvSpPr>
        <dsp:cNvPr id="0" name=""/>
        <dsp:cNvSpPr/>
      </dsp:nvSpPr>
      <dsp:spPr>
        <a:xfrm>
          <a:off x="-6640084" y="-1014712"/>
          <a:ext cx="7897523" cy="7897523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E08EB-D793-4781-A313-82CF375B71AB}">
      <dsp:nvSpPr>
        <dsp:cNvPr id="0" name=""/>
        <dsp:cNvSpPr/>
      </dsp:nvSpPr>
      <dsp:spPr>
        <a:xfrm>
          <a:off x="413838" y="250220"/>
          <a:ext cx="6679803" cy="533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30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Times New Roman" pitchFamily="18" charset="0"/>
              <a:cs typeface="Times New Roman" pitchFamily="18" charset="0"/>
            </a:rPr>
            <a:t>Листування через електронну пошту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3838" y="250220"/>
        <a:ext cx="6679803" cy="533292"/>
      </dsp:txXfrm>
    </dsp:sp>
    <dsp:sp modelId="{9EE5BF11-9536-4824-9562-67F49E5AEDC1}">
      <dsp:nvSpPr>
        <dsp:cNvPr id="0" name=""/>
        <dsp:cNvSpPr/>
      </dsp:nvSpPr>
      <dsp:spPr>
        <a:xfrm>
          <a:off x="68372" y="200102"/>
          <a:ext cx="666615" cy="666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9E93E-32FC-40B7-8C0F-BD0DE34AC3D3}">
      <dsp:nvSpPr>
        <dsp:cNvPr id="0" name=""/>
        <dsp:cNvSpPr/>
      </dsp:nvSpPr>
      <dsp:spPr>
        <a:xfrm>
          <a:off x="822966" y="983242"/>
          <a:ext cx="6196859" cy="533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30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Times New Roman" pitchFamily="18" charset="0"/>
              <a:cs typeface="Times New Roman" pitchFamily="18" charset="0"/>
            </a:rPr>
            <a:t>Проведення </a:t>
          </a:r>
          <a:r>
            <a:rPr lang="uk-UA" sz="2000" b="1" kern="1200" baseline="0" dirty="0" err="1" smtClean="0">
              <a:latin typeface="Times New Roman" pitchFamily="18" charset="0"/>
              <a:cs typeface="Times New Roman" pitchFamily="18" charset="0"/>
            </a:rPr>
            <a:t>скайп</a:t>
          </a:r>
          <a:r>
            <a:rPr lang="uk-UA" sz="2000" b="1" kern="1200" baseline="0" dirty="0" smtClean="0">
              <a:latin typeface="Times New Roman" pitchFamily="18" charset="0"/>
              <a:cs typeface="Times New Roman" pitchFamily="18" charset="0"/>
            </a:rPr>
            <a:t>-конференцій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2966" y="983242"/>
        <a:ext cx="6196859" cy="533292"/>
      </dsp:txXfrm>
    </dsp:sp>
    <dsp:sp modelId="{F12971F2-D814-42EE-BC32-5B7386BE27D1}">
      <dsp:nvSpPr>
        <dsp:cNvPr id="0" name=""/>
        <dsp:cNvSpPr/>
      </dsp:nvSpPr>
      <dsp:spPr>
        <a:xfrm>
          <a:off x="551317" y="1000510"/>
          <a:ext cx="666615" cy="666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1E13C-0A51-412B-9BA3-B95807148354}">
      <dsp:nvSpPr>
        <dsp:cNvPr id="0" name=""/>
        <dsp:cNvSpPr/>
      </dsp:nvSpPr>
      <dsp:spPr>
        <a:xfrm>
          <a:off x="1129344" y="1740790"/>
          <a:ext cx="5972072" cy="785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30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latin typeface="Times New Roman" pitchFamily="18" charset="0"/>
              <a:cs typeface="Times New Roman" pitchFamily="18" charset="0"/>
            </a:rPr>
            <a:t>Використання соціальних мереж (</a:t>
          </a:r>
          <a:r>
            <a:rPr lang="en-US" sz="1800" b="1" kern="1200" baseline="0" dirty="0" smtClean="0">
              <a:latin typeface="Times New Roman" pitchFamily="18" charset="0"/>
              <a:cs typeface="Times New Roman" pitchFamily="18" charset="0"/>
            </a:rPr>
            <a:t>Viber</a:t>
          </a:r>
          <a:r>
            <a:rPr lang="uk-UA" sz="1800" b="1" kern="1200" baseline="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800" b="1" kern="1200" baseline="0" dirty="0" smtClean="0">
              <a:latin typeface="Times New Roman" pitchFamily="18" charset="0"/>
              <a:cs typeface="Times New Roman" pitchFamily="18" charset="0"/>
            </a:rPr>
            <a:t>Tele</a:t>
          </a:r>
          <a:r>
            <a:rPr lang="ru-RU" sz="1800" b="1" kern="1200" baseline="0" dirty="0" err="1" smtClean="0">
              <a:latin typeface="Times New Roman" pitchFamily="18" charset="0"/>
              <a:cs typeface="Times New Roman" pitchFamily="18" charset="0"/>
            </a:rPr>
            <a:t>gram</a:t>
          </a:r>
          <a:r>
            <a:rPr lang="uk-UA" sz="1800" b="1" kern="1200" baseline="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ru-RU" sz="1800" b="1" kern="1200" baseline="0" dirty="0" err="1" smtClean="0">
              <a:latin typeface="Times New Roman" pitchFamily="18" charset="0"/>
              <a:cs typeface="Times New Roman" pitchFamily="18" charset="0"/>
            </a:rPr>
            <a:t>WhatsApp</a:t>
          </a:r>
          <a:r>
            <a:rPr lang="uk-UA" sz="1800" b="1" kern="1200" baseline="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9344" y="1740790"/>
        <a:ext cx="5972072" cy="785700"/>
      </dsp:txXfrm>
    </dsp:sp>
    <dsp:sp modelId="{B7EECB9D-6EAA-4F08-8E5A-55EC37CE93F4}">
      <dsp:nvSpPr>
        <dsp:cNvPr id="0" name=""/>
        <dsp:cNvSpPr/>
      </dsp:nvSpPr>
      <dsp:spPr>
        <a:xfrm>
          <a:off x="590119" y="1745763"/>
          <a:ext cx="666615" cy="66661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D7E5E-EE21-422C-8816-127AB60D38C9}">
      <dsp:nvSpPr>
        <dsp:cNvPr id="0" name=""/>
        <dsp:cNvSpPr/>
      </dsp:nvSpPr>
      <dsp:spPr>
        <a:xfrm>
          <a:off x="1233777" y="2667402"/>
          <a:ext cx="5847707" cy="533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301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latin typeface="Times New Roman" pitchFamily="18" charset="0"/>
              <a:cs typeface="Times New Roman" pitchFamily="18" charset="0"/>
            </a:rPr>
            <a:t>Онлайн</a:t>
          </a:r>
          <a:r>
            <a:rPr lang="uk-UA" sz="24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kern="1200" baseline="0" dirty="0" smtClean="0">
              <a:latin typeface="Times New Roman" pitchFamily="18" charset="0"/>
              <a:cs typeface="Times New Roman" pitchFamily="18" charset="0"/>
            </a:rPr>
            <a:t>спілкування з дітьми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777" y="2667402"/>
        <a:ext cx="5847707" cy="533292"/>
      </dsp:txXfrm>
    </dsp:sp>
    <dsp:sp modelId="{CFB0C303-F82C-4A78-8125-83E8E608A587}">
      <dsp:nvSpPr>
        <dsp:cNvPr id="0" name=""/>
        <dsp:cNvSpPr/>
      </dsp:nvSpPr>
      <dsp:spPr>
        <a:xfrm>
          <a:off x="900469" y="2600741"/>
          <a:ext cx="666615" cy="666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23A5C-72EF-477C-AB4D-CB5C2159635D}">
      <dsp:nvSpPr>
        <dsp:cNvPr id="0" name=""/>
        <dsp:cNvSpPr/>
      </dsp:nvSpPr>
      <dsp:spPr>
        <a:xfrm>
          <a:off x="1149276" y="3467811"/>
          <a:ext cx="5932208" cy="533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30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>
              <a:latin typeface="Times New Roman" pitchFamily="18" charset="0"/>
              <a:cs typeface="Times New Roman" pitchFamily="18" charset="0"/>
            </a:rPr>
            <a:t>Використання </a:t>
          </a:r>
          <a:r>
            <a:rPr lang="uk-UA" sz="2800" b="1" kern="1200" baseline="0" dirty="0" err="1" smtClean="0">
              <a:latin typeface="Times New Roman" pitchFamily="18" charset="0"/>
              <a:cs typeface="Times New Roman" pitchFamily="18" charset="0"/>
            </a:rPr>
            <a:t>ютуб</a:t>
          </a:r>
          <a:r>
            <a:rPr lang="uk-UA" sz="2800" b="1" kern="1200" baseline="0" dirty="0" smtClean="0">
              <a:latin typeface="Times New Roman" pitchFamily="18" charset="0"/>
              <a:cs typeface="Times New Roman" pitchFamily="18" charset="0"/>
            </a:rPr>
            <a:t>-каналів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9276" y="3467811"/>
        <a:ext cx="5932208" cy="533292"/>
      </dsp:txXfrm>
    </dsp:sp>
    <dsp:sp modelId="{52B0BD93-583A-4E04-8662-6F03076F06D3}">
      <dsp:nvSpPr>
        <dsp:cNvPr id="0" name=""/>
        <dsp:cNvSpPr/>
      </dsp:nvSpPr>
      <dsp:spPr>
        <a:xfrm>
          <a:off x="815968" y="3401149"/>
          <a:ext cx="666615" cy="666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2B9C1-A5D7-442B-83B7-D78BBCD9B6B7}">
      <dsp:nvSpPr>
        <dsp:cNvPr id="0" name=""/>
        <dsp:cNvSpPr/>
      </dsp:nvSpPr>
      <dsp:spPr>
        <a:xfrm>
          <a:off x="884625" y="4267632"/>
          <a:ext cx="6196859" cy="533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30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Times New Roman" pitchFamily="18" charset="0"/>
              <a:cs typeface="Times New Roman" pitchFamily="18" charset="0"/>
            </a:rPr>
            <a:t>Спілкування в телефонному режимі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4625" y="4267632"/>
        <a:ext cx="6196859" cy="533292"/>
      </dsp:txXfrm>
    </dsp:sp>
    <dsp:sp modelId="{668A63D7-F2CC-45D3-B693-438487EFB781}">
      <dsp:nvSpPr>
        <dsp:cNvPr id="0" name=""/>
        <dsp:cNvSpPr/>
      </dsp:nvSpPr>
      <dsp:spPr>
        <a:xfrm>
          <a:off x="551317" y="4200971"/>
          <a:ext cx="666615" cy="666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29BD5-0DB1-4187-AC11-0C0CA9F70BFB}">
      <dsp:nvSpPr>
        <dsp:cNvPr id="0" name=""/>
        <dsp:cNvSpPr/>
      </dsp:nvSpPr>
      <dsp:spPr>
        <a:xfrm>
          <a:off x="401680" y="5068041"/>
          <a:ext cx="6679803" cy="533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30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latin typeface="Times New Roman" pitchFamily="18" charset="0"/>
              <a:cs typeface="Times New Roman" pitchFamily="18" charset="0"/>
            </a:rPr>
            <a:t>Розміщення завдань та рекомендацій на сайті закладу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680" y="5068041"/>
        <a:ext cx="6679803" cy="533292"/>
      </dsp:txXfrm>
    </dsp:sp>
    <dsp:sp modelId="{CF733485-94F7-4520-9519-92DFF0497A9A}">
      <dsp:nvSpPr>
        <dsp:cNvPr id="0" name=""/>
        <dsp:cNvSpPr/>
      </dsp:nvSpPr>
      <dsp:spPr>
        <a:xfrm>
          <a:off x="68372" y="5001379"/>
          <a:ext cx="666615" cy="666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22025-4A8E-4A19-A8B1-18DE2020E688}">
      <dsp:nvSpPr>
        <dsp:cNvPr id="0" name=""/>
        <dsp:cNvSpPr/>
      </dsp:nvSpPr>
      <dsp:spPr>
        <a:xfrm>
          <a:off x="9108" y="1095931"/>
          <a:ext cx="2722528" cy="1633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baseline="0" dirty="0" smtClean="0">
              <a:latin typeface="Times New Roman" pitchFamily="18" charset="0"/>
              <a:cs typeface="Times New Roman" pitchFamily="18" charset="0"/>
            </a:rPr>
            <a:t>Педагог- батьки-</a:t>
          </a:r>
          <a:r>
            <a:rPr lang="ru-RU" sz="3500" kern="1200" baseline="0" dirty="0" err="1" smtClean="0">
              <a:latin typeface="Times New Roman" pitchFamily="18" charset="0"/>
              <a:cs typeface="Times New Roman" pitchFamily="18" charset="0"/>
            </a:rPr>
            <a:t>діти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952" y="1143775"/>
        <a:ext cx="2626840" cy="1537829"/>
      </dsp:txXfrm>
    </dsp:sp>
    <dsp:sp modelId="{1B785593-C13F-4A31-91FA-EA7245279CF7}">
      <dsp:nvSpPr>
        <dsp:cNvPr id="0" name=""/>
        <dsp:cNvSpPr/>
      </dsp:nvSpPr>
      <dsp:spPr>
        <a:xfrm>
          <a:off x="3003890" y="1575096"/>
          <a:ext cx="577176" cy="67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3003890" y="1710133"/>
        <a:ext cx="404023" cy="405113"/>
      </dsp:txXfrm>
    </dsp:sp>
    <dsp:sp modelId="{1085ECB8-83AD-45E9-BD2F-2B95D2E4675E}">
      <dsp:nvSpPr>
        <dsp:cNvPr id="0" name=""/>
        <dsp:cNvSpPr/>
      </dsp:nvSpPr>
      <dsp:spPr>
        <a:xfrm>
          <a:off x="3820648" y="1095931"/>
          <a:ext cx="2722528" cy="1633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baseline="0" dirty="0" smtClean="0">
              <a:latin typeface="Times New Roman" pitchFamily="18" charset="0"/>
              <a:cs typeface="Times New Roman" pitchFamily="18" charset="0"/>
            </a:rPr>
            <a:t>Педагог-</a:t>
          </a:r>
          <a:r>
            <a:rPr lang="ru-RU" sz="3500" kern="1200" baseline="0" dirty="0" err="1" smtClean="0">
              <a:latin typeface="Times New Roman" pitchFamily="18" charset="0"/>
              <a:cs typeface="Times New Roman" pitchFamily="18" charset="0"/>
            </a:rPr>
            <a:t>діти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68492" y="1143775"/>
        <a:ext cx="2626840" cy="1537829"/>
      </dsp:txXfrm>
    </dsp:sp>
    <dsp:sp modelId="{F43CA6A6-571D-4457-9F36-3A5CE1BCDD7C}">
      <dsp:nvSpPr>
        <dsp:cNvPr id="0" name=""/>
        <dsp:cNvSpPr/>
      </dsp:nvSpPr>
      <dsp:spPr>
        <a:xfrm>
          <a:off x="6815430" y="1575096"/>
          <a:ext cx="577176" cy="67518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chemeClr val="accent6">
              <a:lumMod val="75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815430" y="1710133"/>
        <a:ext cx="404023" cy="405113"/>
      </dsp:txXfrm>
    </dsp:sp>
    <dsp:sp modelId="{7A1E5174-442B-4260-8B9B-DE61F6CCC1F1}">
      <dsp:nvSpPr>
        <dsp:cNvPr id="0" name=""/>
        <dsp:cNvSpPr/>
      </dsp:nvSpPr>
      <dsp:spPr>
        <a:xfrm>
          <a:off x="7632188" y="1095931"/>
          <a:ext cx="2722528" cy="1633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baseline="0" dirty="0" smtClean="0">
              <a:latin typeface="Times New Roman" pitchFamily="18" charset="0"/>
              <a:cs typeface="Times New Roman" pitchFamily="18" charset="0"/>
            </a:rPr>
            <a:t>Батьки-</a:t>
          </a:r>
          <a:r>
            <a:rPr lang="ru-RU" sz="3500" kern="1200" baseline="0" dirty="0" err="1" smtClean="0">
              <a:latin typeface="Times New Roman" pitchFamily="18" charset="0"/>
              <a:cs typeface="Times New Roman" pitchFamily="18" charset="0"/>
            </a:rPr>
            <a:t>діти</a:t>
          </a:r>
          <a:r>
            <a:rPr lang="ru-RU" sz="3500" kern="1200" baseline="0" dirty="0" smtClean="0">
              <a:latin typeface="Times New Roman" pitchFamily="18" charset="0"/>
              <a:cs typeface="Times New Roman" pitchFamily="18" charset="0"/>
            </a:rPr>
            <a:t>-педагог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80032" y="1143775"/>
        <a:ext cx="2626840" cy="15378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C982D-9421-4B79-AA21-9E5EC61C4721}">
      <dsp:nvSpPr>
        <dsp:cNvPr id="0" name=""/>
        <dsp:cNvSpPr/>
      </dsp:nvSpPr>
      <dsp:spPr>
        <a:xfrm>
          <a:off x="5042390" y="1347939"/>
          <a:ext cx="1805841" cy="18058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D8369F-7D51-4826-83CE-6CBB51020949}">
      <dsp:nvSpPr>
        <dsp:cNvPr id="0" name=""/>
        <dsp:cNvSpPr/>
      </dsp:nvSpPr>
      <dsp:spPr>
        <a:xfrm>
          <a:off x="4816660" y="0"/>
          <a:ext cx="2257301" cy="122965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none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Рубрика «Сучасне </a:t>
          </a:r>
          <a:r>
            <a:rPr lang="uk-UA" sz="1800" b="1" u="none" kern="1200" baseline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дошкілля</a:t>
          </a:r>
          <a:r>
            <a:rPr lang="uk-UA" sz="1800" b="1" u="none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під крилами захист</a:t>
          </a:r>
          <a:r>
            <a:rPr lang="uk-UA" sz="1800" b="1" u="none" kern="1200" baseline="0" dirty="0" smtClean="0">
              <a:latin typeface="Times New Roman" pitchFamily="18" charset="0"/>
              <a:cs typeface="Times New Roman" pitchFamily="18" charset="0"/>
            </a:rPr>
            <a:t>у»; </a:t>
          </a:r>
          <a:endParaRPr lang="en-US" sz="1800" b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6660" y="0"/>
        <a:ext cx="2257301" cy="1229658"/>
      </dsp:txXfrm>
    </dsp:sp>
    <dsp:sp modelId="{A64F4E83-57B7-439B-A6EF-E4B50357D81D}">
      <dsp:nvSpPr>
        <dsp:cNvPr id="0" name=""/>
        <dsp:cNvSpPr/>
      </dsp:nvSpPr>
      <dsp:spPr>
        <a:xfrm>
          <a:off x="5628536" y="1686388"/>
          <a:ext cx="1805841" cy="18058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881BA7-DFA5-47A7-89BC-3FFCC700194C}">
      <dsp:nvSpPr>
        <dsp:cNvPr id="0" name=""/>
        <dsp:cNvSpPr/>
      </dsp:nvSpPr>
      <dsp:spPr>
        <a:xfrm>
          <a:off x="7568311" y="1171103"/>
          <a:ext cx="2139169" cy="13467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none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Платформа розвитку дошкільнят «НУМО»</a:t>
          </a:r>
          <a:r>
            <a:rPr lang="uk-UA" sz="1600" b="1" u="none" kern="1200" baseline="0" dirty="0" smtClean="0"/>
            <a:t>; </a:t>
          </a:r>
          <a:endParaRPr lang="en-US" sz="1600" b="1" u="none" kern="1200" dirty="0"/>
        </a:p>
      </dsp:txBody>
      <dsp:txXfrm>
        <a:off x="7568311" y="1171103"/>
        <a:ext cx="2139169" cy="1346768"/>
      </dsp:txXfrm>
    </dsp:sp>
    <dsp:sp modelId="{657BED38-16E2-4E71-AFD5-C3D80FDB8A52}">
      <dsp:nvSpPr>
        <dsp:cNvPr id="0" name=""/>
        <dsp:cNvSpPr/>
      </dsp:nvSpPr>
      <dsp:spPr>
        <a:xfrm>
          <a:off x="5628536" y="2363286"/>
          <a:ext cx="1805841" cy="18058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49B9A8-8963-4ABA-8B7A-5ED68B6E1F00}">
      <dsp:nvSpPr>
        <dsp:cNvPr id="0" name=""/>
        <dsp:cNvSpPr/>
      </dsp:nvSpPr>
      <dsp:spPr>
        <a:xfrm>
          <a:off x="7568311" y="3179545"/>
          <a:ext cx="2139169" cy="15048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none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Поради з надання першої психологічної допомоги людям, які пережили кризову подію; </a:t>
          </a:r>
          <a:endParaRPr lang="en-US" sz="1800" b="1" u="none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68311" y="3179545"/>
        <a:ext cx="2139169" cy="1504867"/>
      </dsp:txXfrm>
    </dsp:sp>
    <dsp:sp modelId="{4506A33E-4896-45C2-86A9-0CE1CB5EE3B3}">
      <dsp:nvSpPr>
        <dsp:cNvPr id="0" name=""/>
        <dsp:cNvSpPr/>
      </dsp:nvSpPr>
      <dsp:spPr>
        <a:xfrm>
          <a:off x="5042390" y="2702320"/>
          <a:ext cx="1805841" cy="18058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5386D0-92C3-4F7E-8DC5-2B1779164B48}">
      <dsp:nvSpPr>
        <dsp:cNvPr id="0" name=""/>
        <dsp:cNvSpPr/>
      </dsp:nvSpPr>
      <dsp:spPr>
        <a:xfrm>
          <a:off x="4816660" y="4625857"/>
          <a:ext cx="2257301" cy="122965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none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Поради від експертів ЮНІСЕФ «Як підтримати дітей у стресових ситуаціях»; </a:t>
          </a:r>
          <a:endParaRPr lang="en-US" sz="1800" b="1" u="none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16660" y="4625857"/>
        <a:ext cx="2257301" cy="1229658"/>
      </dsp:txXfrm>
    </dsp:sp>
    <dsp:sp modelId="{F1C35624-B991-4EBC-8573-7EA3DDAF06A0}">
      <dsp:nvSpPr>
        <dsp:cNvPr id="0" name=""/>
        <dsp:cNvSpPr/>
      </dsp:nvSpPr>
      <dsp:spPr>
        <a:xfrm>
          <a:off x="4456244" y="2363286"/>
          <a:ext cx="1805841" cy="18058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10F94E9-BF63-4BE0-849B-99D5A984D651}">
      <dsp:nvSpPr>
        <dsp:cNvPr id="0" name=""/>
        <dsp:cNvSpPr/>
      </dsp:nvSpPr>
      <dsp:spPr>
        <a:xfrm>
          <a:off x="2183142" y="3179545"/>
          <a:ext cx="2139169" cy="15048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none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Інформаційний комікс для дітей «Поради від захисника України»; </a:t>
          </a:r>
          <a:endParaRPr lang="en-US" sz="1800" b="1" u="none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83142" y="3179545"/>
        <a:ext cx="2139169" cy="1504867"/>
      </dsp:txXfrm>
    </dsp:sp>
    <dsp:sp modelId="{27824DBB-6C85-4639-99CB-0BC2A9A871C3}">
      <dsp:nvSpPr>
        <dsp:cNvPr id="0" name=""/>
        <dsp:cNvSpPr/>
      </dsp:nvSpPr>
      <dsp:spPr>
        <a:xfrm>
          <a:off x="4456244" y="1686388"/>
          <a:ext cx="1805841" cy="18058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24CEC5-9905-4CC9-9D7E-1EDA4D0B4BA8}">
      <dsp:nvSpPr>
        <dsp:cNvPr id="0" name=""/>
        <dsp:cNvSpPr/>
      </dsp:nvSpPr>
      <dsp:spPr>
        <a:xfrm>
          <a:off x="2183142" y="1171103"/>
          <a:ext cx="2139169" cy="15048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none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Хрестоматія для дітей дошкільного віку «Моя країна – Україна» з</a:t>
          </a:r>
          <a:r>
            <a:rPr lang="uk-UA" sz="1600" b="1" u="none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u="none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національно-патріотичного виховання. </a:t>
          </a:r>
          <a:endParaRPr lang="en-US" sz="1800" b="1" u="none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83142" y="1171103"/>
        <a:ext cx="2139169" cy="15048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D6DFE-C243-4FCA-805F-DAF0E5CEE832}">
      <dsp:nvSpPr>
        <dsp:cNvPr id="0" name=""/>
        <dsp:cNvSpPr/>
      </dsp:nvSpPr>
      <dsp:spPr>
        <a:xfrm>
          <a:off x="855604" y="0"/>
          <a:ext cx="9326880" cy="603555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0D85D-ABBA-4044-B38A-E5974E0B3CC8}">
      <dsp:nvSpPr>
        <dsp:cNvPr id="0" name=""/>
        <dsp:cNvSpPr/>
      </dsp:nvSpPr>
      <dsp:spPr>
        <a:xfrm>
          <a:off x="3214" y="1810666"/>
          <a:ext cx="1935241" cy="241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latin typeface="Times New Roman" pitchFamily="18" charset="0"/>
              <a:cs typeface="Times New Roman" pitchFamily="18" charset="0"/>
            </a:rPr>
            <a:t>На привітання вчителя-логопеда – змахують рукою у відповідь, вітаються вголос;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685" y="1905137"/>
        <a:ext cx="1746299" cy="2225279"/>
      </dsp:txXfrm>
    </dsp:sp>
    <dsp:sp modelId="{74077ED9-8D5A-4ECF-9195-713A2FF252D2}">
      <dsp:nvSpPr>
        <dsp:cNvPr id="0" name=""/>
        <dsp:cNvSpPr/>
      </dsp:nvSpPr>
      <dsp:spPr>
        <a:xfrm>
          <a:off x="2260996" y="1810666"/>
          <a:ext cx="1935241" cy="241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latin typeface="Times New Roman" pitchFamily="18" charset="0"/>
              <a:cs typeface="Times New Roman" pitchFamily="18" charset="0"/>
            </a:rPr>
            <a:t>На знак згоди – кивають головою або піднімають обидві руки вгору, вголос промовляючи: «Так»;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5467" y="1905137"/>
        <a:ext cx="1746299" cy="2225279"/>
      </dsp:txXfrm>
    </dsp:sp>
    <dsp:sp modelId="{DF45E03E-53A7-4858-AA48-0CABC9255E8B}">
      <dsp:nvSpPr>
        <dsp:cNvPr id="0" name=""/>
        <dsp:cNvSpPr/>
      </dsp:nvSpPr>
      <dsp:spPr>
        <a:xfrm>
          <a:off x="4518779" y="1810666"/>
          <a:ext cx="1935241" cy="241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latin typeface="Times New Roman" pitchFamily="18" charset="0"/>
              <a:cs typeface="Times New Roman" pitchFamily="18" charset="0"/>
            </a:rPr>
            <a:t>У разі незгоди – хитають головою чи навіть тупають ногами, промовлять уголос: «Я не згоден (згодна);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3250" y="1905137"/>
        <a:ext cx="1746299" cy="2225279"/>
      </dsp:txXfrm>
    </dsp:sp>
    <dsp:sp modelId="{C52DF80D-3A2F-4800-9A4C-44825591F80A}">
      <dsp:nvSpPr>
        <dsp:cNvPr id="0" name=""/>
        <dsp:cNvSpPr/>
      </dsp:nvSpPr>
      <dsp:spPr>
        <a:xfrm>
          <a:off x="6776561" y="1810666"/>
          <a:ext cx="1935241" cy="241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baseline="0" dirty="0" smtClean="0">
              <a:latin typeface="Times New Roman" pitchFamily="18" charset="0"/>
              <a:cs typeface="Times New Roman" pitchFamily="18" charset="0"/>
            </a:rPr>
            <a:t>Щоб «упіймати» правильну відповідь із кількох запропонованих чи зроблену логопедом помилку – плескають у долоньки;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71032" y="1905137"/>
        <a:ext cx="1746299" cy="2225279"/>
      </dsp:txXfrm>
    </dsp:sp>
    <dsp:sp modelId="{2D204AB8-A44B-4ECF-A23B-8F286466C445}">
      <dsp:nvSpPr>
        <dsp:cNvPr id="0" name=""/>
        <dsp:cNvSpPr/>
      </dsp:nvSpPr>
      <dsp:spPr>
        <a:xfrm>
          <a:off x="9034343" y="1810666"/>
          <a:ext cx="1935241" cy="241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baseline="0" dirty="0" smtClean="0">
              <a:latin typeface="Times New Roman" pitchFamily="18" charset="0"/>
              <a:cs typeface="Times New Roman" pitchFamily="18" charset="0"/>
            </a:rPr>
            <a:t>Щоб виразити своє задоволення, позитивні емоції по завершенні – з’єднують великі пальці й притуляють зігнуті інші пальці обох рук один одному, утворюючи «сердечко».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28814" y="1905137"/>
        <a:ext cx="1746299" cy="222527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64440-B33B-4A7C-9FD3-3757641D8275}">
      <dsp:nvSpPr>
        <dsp:cNvPr id="0" name=""/>
        <dsp:cNvSpPr/>
      </dsp:nvSpPr>
      <dsp:spPr>
        <a:xfrm>
          <a:off x="920216" y="0"/>
          <a:ext cx="6657213" cy="665721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6262D-879A-4C48-A84E-C5D53228FA60}">
      <dsp:nvSpPr>
        <dsp:cNvPr id="0" name=""/>
        <dsp:cNvSpPr/>
      </dsp:nvSpPr>
      <dsp:spPr>
        <a:xfrm>
          <a:off x="1576084" y="632435"/>
          <a:ext cx="2596313" cy="259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baseline="0" dirty="0" smtClean="0">
              <a:latin typeface="Times New Roman" pitchFamily="18" charset="0"/>
              <a:cs typeface="Times New Roman" pitchFamily="18" charset="0"/>
            </a:rPr>
            <a:t>Робить паузу після запитання, приклавши руку до вуха, імітує слухання відповідей; заохочує дітей поміркувати над запитанням, запропонувати власні відповіді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2826" y="759177"/>
        <a:ext cx="2342829" cy="2342829"/>
      </dsp:txXfrm>
    </dsp:sp>
    <dsp:sp modelId="{FF7896B5-AF1B-40EA-9FAA-453793CF4980}">
      <dsp:nvSpPr>
        <dsp:cNvPr id="0" name=""/>
        <dsp:cNvSpPr/>
      </dsp:nvSpPr>
      <dsp:spPr>
        <a:xfrm>
          <a:off x="4372114" y="632435"/>
          <a:ext cx="2596313" cy="259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Times New Roman" pitchFamily="18" charset="0"/>
              <a:cs typeface="Times New Roman" pitchFamily="18" charset="0"/>
            </a:rPr>
            <a:t>Пропонує свою допомогу: «Ви пригадуйте, а я вам буду допомагати»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8856" y="759177"/>
        <a:ext cx="2342829" cy="2342829"/>
      </dsp:txXfrm>
    </dsp:sp>
    <dsp:sp modelId="{73F95C64-88AD-4713-868D-341B1A1965F7}">
      <dsp:nvSpPr>
        <dsp:cNvPr id="0" name=""/>
        <dsp:cNvSpPr/>
      </dsp:nvSpPr>
      <dsp:spPr>
        <a:xfrm>
          <a:off x="1576084" y="3428464"/>
          <a:ext cx="2596313" cy="259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Times New Roman" pitchFamily="18" charset="0"/>
              <a:cs typeface="Times New Roman" pitchFamily="18" charset="0"/>
            </a:rPr>
            <a:t>Реагує на ймовірні відповіді дітей: «Можливо, хтось казав…?», «То яка правильна відповідь?» - і формує відповідь 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2826" y="3555206"/>
        <a:ext cx="2342829" cy="2342829"/>
      </dsp:txXfrm>
    </dsp:sp>
    <dsp:sp modelId="{9E945A66-1619-4643-8E39-F3254197F84E}">
      <dsp:nvSpPr>
        <dsp:cNvPr id="0" name=""/>
        <dsp:cNvSpPr/>
      </dsp:nvSpPr>
      <dsp:spPr>
        <a:xfrm>
          <a:off x="4372114" y="3428464"/>
          <a:ext cx="2596313" cy="259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latin typeface="Times New Roman" pitchFamily="18" charset="0"/>
              <a:cs typeface="Times New Roman" pitchFamily="18" charset="0"/>
            </a:rPr>
            <a:t>Підбадьорює дітей за те, що вони уважні, пригадують, міркують, відповідають, активні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8856" y="3555206"/>
        <a:ext cx="2342829" cy="23428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C88C2-0CED-444B-883A-3BB2658E6A33}">
      <dsp:nvSpPr>
        <dsp:cNvPr id="0" name=""/>
        <dsp:cNvSpPr/>
      </dsp:nvSpPr>
      <dsp:spPr>
        <a:xfrm>
          <a:off x="9599" y="1965539"/>
          <a:ext cx="2578137" cy="4331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baseline="0" dirty="0" smtClean="0">
              <a:latin typeface="Times New Roman" pitchFamily="18" charset="0"/>
              <a:cs typeface="Times New Roman" pitchFamily="18" charset="0"/>
            </a:rPr>
            <a:t>Первинна діагностика порушень усного мовлення у дітей дошкільного віку, усного та писемного мовлення у здобувачів початкової освіти, що здобувають освіту в закладі, в штат якого введено вчителя-логопеда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110" y="2041050"/>
        <a:ext cx="2427115" cy="4180032"/>
      </dsp:txXfrm>
    </dsp:sp>
    <dsp:sp modelId="{562D0AD4-8F2E-449A-8588-E7E68555FD41}">
      <dsp:nvSpPr>
        <dsp:cNvPr id="0" name=""/>
        <dsp:cNvSpPr/>
      </dsp:nvSpPr>
      <dsp:spPr>
        <a:xfrm>
          <a:off x="2745574" y="3935347"/>
          <a:ext cx="334616" cy="39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itchFamily="18" charset="0"/>
            <a:cs typeface="Times New Roman" pitchFamily="18" charset="0"/>
          </a:endParaRPr>
        </a:p>
      </dsp:txBody>
      <dsp:txXfrm>
        <a:off x="2745574" y="4013634"/>
        <a:ext cx="234231" cy="234863"/>
      </dsp:txXfrm>
    </dsp:sp>
    <dsp:sp modelId="{CB512B41-D91B-4052-9CE4-1B5A3DC4B000}">
      <dsp:nvSpPr>
        <dsp:cNvPr id="0" name=""/>
        <dsp:cNvSpPr/>
      </dsp:nvSpPr>
      <dsp:spPr>
        <a:xfrm>
          <a:off x="3219087" y="2431757"/>
          <a:ext cx="1865594" cy="3398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baseline="0" dirty="0" smtClean="0">
              <a:latin typeface="Times New Roman" pitchFamily="18" charset="0"/>
              <a:cs typeface="Times New Roman" pitchFamily="18" charset="0"/>
            </a:rPr>
            <a:t>Надання логопедичних послуг (допомоги) спрямованих на корекцію порушень усного  мовлення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3728" y="2486398"/>
        <a:ext cx="1756312" cy="3289336"/>
      </dsp:txXfrm>
    </dsp:sp>
    <dsp:sp modelId="{2B4A972A-36D3-4A1A-ADBB-C97007FB91A6}">
      <dsp:nvSpPr>
        <dsp:cNvPr id="0" name=""/>
        <dsp:cNvSpPr/>
      </dsp:nvSpPr>
      <dsp:spPr>
        <a:xfrm>
          <a:off x="5242520" y="3935347"/>
          <a:ext cx="334616" cy="39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itchFamily="18" charset="0"/>
            <a:cs typeface="Times New Roman" pitchFamily="18" charset="0"/>
          </a:endParaRPr>
        </a:p>
      </dsp:txBody>
      <dsp:txXfrm>
        <a:off x="5242520" y="4013634"/>
        <a:ext cx="234231" cy="234863"/>
      </dsp:txXfrm>
    </dsp:sp>
    <dsp:sp modelId="{4CEBE775-22A2-405D-B131-75470FA4BA45}">
      <dsp:nvSpPr>
        <dsp:cNvPr id="0" name=""/>
        <dsp:cNvSpPr/>
      </dsp:nvSpPr>
      <dsp:spPr>
        <a:xfrm>
          <a:off x="5716033" y="2472459"/>
          <a:ext cx="1578377" cy="3317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baseline="0" dirty="0" smtClean="0">
              <a:latin typeface="Times New Roman" pitchFamily="18" charset="0"/>
              <a:cs typeface="Times New Roman" pitchFamily="18" charset="0"/>
            </a:rPr>
            <a:t>Участь в команді психолого-педагогічного супроводу дитини з особливим освітніми потребами та </a:t>
          </a:r>
          <a:r>
            <a:rPr lang="uk-UA" sz="1300" b="1" i="1" kern="1200" baseline="0" dirty="0" smtClean="0">
              <a:latin typeface="Times New Roman" pitchFamily="18" charset="0"/>
              <a:cs typeface="Times New Roman" pitchFamily="18" charset="0"/>
            </a:rPr>
            <a:t>розроблені індивідуальної програми розвитку</a:t>
          </a:r>
          <a:endParaRPr lang="en-US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62262" y="2518688"/>
        <a:ext cx="1485919" cy="3224756"/>
      </dsp:txXfrm>
    </dsp:sp>
    <dsp:sp modelId="{933CA7BA-C46A-4E89-8DF9-233B83C7CA56}">
      <dsp:nvSpPr>
        <dsp:cNvPr id="0" name=""/>
        <dsp:cNvSpPr/>
      </dsp:nvSpPr>
      <dsp:spPr>
        <a:xfrm>
          <a:off x="7452249" y="3935347"/>
          <a:ext cx="334616" cy="39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itchFamily="18" charset="0"/>
            <a:cs typeface="Times New Roman" pitchFamily="18" charset="0"/>
          </a:endParaRPr>
        </a:p>
      </dsp:txBody>
      <dsp:txXfrm>
        <a:off x="7452249" y="4013634"/>
        <a:ext cx="234231" cy="234863"/>
      </dsp:txXfrm>
    </dsp:sp>
    <dsp:sp modelId="{06870EC5-68B4-4E2F-95CB-C16DEABC37FC}">
      <dsp:nvSpPr>
        <dsp:cNvPr id="0" name=""/>
        <dsp:cNvSpPr/>
      </dsp:nvSpPr>
      <dsp:spPr>
        <a:xfrm>
          <a:off x="7925762" y="2472459"/>
          <a:ext cx="1578377" cy="3317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baseline="0" dirty="0" smtClean="0">
              <a:latin typeface="Times New Roman" pitchFamily="18" charset="0"/>
              <a:cs typeface="Times New Roman" pitchFamily="18" charset="0"/>
            </a:rPr>
            <a:t>Надання консультацій батькам та педагогічним працівникам щодо питань запобігання порушень мовлення, організації освітнього процесу</a:t>
          </a:r>
          <a:endParaRPr lang="en-US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71991" y="2518688"/>
        <a:ext cx="1485919" cy="3224756"/>
      </dsp:txXfrm>
    </dsp:sp>
    <dsp:sp modelId="{6455AC2A-2F90-4D3B-A684-5795596C6CE9}">
      <dsp:nvSpPr>
        <dsp:cNvPr id="0" name=""/>
        <dsp:cNvSpPr/>
      </dsp:nvSpPr>
      <dsp:spPr>
        <a:xfrm>
          <a:off x="9661977" y="3935347"/>
          <a:ext cx="334616" cy="39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itchFamily="18" charset="0"/>
            <a:cs typeface="Times New Roman" pitchFamily="18" charset="0"/>
          </a:endParaRPr>
        </a:p>
      </dsp:txBody>
      <dsp:txXfrm>
        <a:off x="9661977" y="4013634"/>
        <a:ext cx="234231" cy="234863"/>
      </dsp:txXfrm>
    </dsp:sp>
    <dsp:sp modelId="{6A23BFDD-8377-471E-953A-6DC2130CC017}">
      <dsp:nvSpPr>
        <dsp:cNvPr id="0" name=""/>
        <dsp:cNvSpPr/>
      </dsp:nvSpPr>
      <dsp:spPr>
        <a:xfrm>
          <a:off x="10135491" y="2472459"/>
          <a:ext cx="1578377" cy="3317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baseline="0" dirty="0" smtClean="0">
              <a:latin typeface="Times New Roman" pitchFamily="18" charset="0"/>
              <a:cs typeface="Times New Roman" pitchFamily="18" charset="0"/>
            </a:rPr>
            <a:t>Консультативна допомога та інформування батьків та педагогічних працівників щодо порушень мовлення у дітей, їх особливостей та проявів</a:t>
          </a:r>
          <a:endParaRPr lang="en-US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81720" y="2518688"/>
        <a:ext cx="1485919" cy="32247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DE23F-55CF-419D-BBF5-1AD3B7E80483}">
      <dsp:nvSpPr>
        <dsp:cNvPr id="0" name=""/>
        <dsp:cNvSpPr/>
      </dsp:nvSpPr>
      <dsp:spPr>
        <a:xfrm>
          <a:off x="3440" y="176940"/>
          <a:ext cx="2729844" cy="1637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latin typeface="Times New Roman" pitchFamily="18" charset="0"/>
              <a:cs typeface="Times New Roman" pitchFamily="18" charset="0"/>
            </a:rPr>
            <a:t>Здійснюють обстеження дітей з метою виявлення порушень мовлення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0" y="176940"/>
        <a:ext cx="2729844" cy="1637906"/>
      </dsp:txXfrm>
    </dsp:sp>
    <dsp:sp modelId="{C5B96F98-6966-4E89-8949-BCB038A585C4}">
      <dsp:nvSpPr>
        <dsp:cNvPr id="0" name=""/>
        <dsp:cNvSpPr/>
      </dsp:nvSpPr>
      <dsp:spPr>
        <a:xfrm>
          <a:off x="3006269" y="176940"/>
          <a:ext cx="2729844" cy="1637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Times New Roman" pitchFamily="18" charset="0"/>
              <a:cs typeface="Times New Roman" pitchFamily="18" charset="0"/>
            </a:rPr>
            <a:t>Надають логопедичні послуги (допомогу) у закладі освіти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6269" y="176940"/>
        <a:ext cx="2729844" cy="1637906"/>
      </dsp:txXfrm>
    </dsp:sp>
    <dsp:sp modelId="{0B7A5890-D092-4740-8C58-F761653105AE}">
      <dsp:nvSpPr>
        <dsp:cNvPr id="0" name=""/>
        <dsp:cNvSpPr/>
      </dsp:nvSpPr>
      <dsp:spPr>
        <a:xfrm>
          <a:off x="6009098" y="176940"/>
          <a:ext cx="2729844" cy="1637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baseline="0" dirty="0" smtClean="0">
              <a:latin typeface="Times New Roman" pitchFamily="18" charset="0"/>
              <a:cs typeface="Times New Roman" pitchFamily="18" charset="0"/>
            </a:rPr>
            <a:t>Складають плани роботи, у відповідності до індивідуальної програми розвитку та </a:t>
          </a:r>
          <a:r>
            <a:rPr lang="uk-UA" sz="1600" b="1" kern="1200" baseline="0" dirty="0" err="1" smtClean="0">
              <a:latin typeface="Times New Roman" pitchFamily="18" charset="0"/>
              <a:cs typeface="Times New Roman" pitchFamily="18" charset="0"/>
            </a:rPr>
            <a:t>корекційно-розвиткового</a:t>
          </a:r>
          <a:r>
            <a:rPr lang="uk-UA" sz="1600" b="1" kern="1200" baseline="0" dirty="0" smtClean="0">
              <a:latin typeface="Times New Roman" pitchFamily="18" charset="0"/>
              <a:cs typeface="Times New Roman" pitchFamily="18" charset="0"/>
            </a:rPr>
            <a:t> складника освітньої програми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9098" y="176940"/>
        <a:ext cx="2729844" cy="1637906"/>
      </dsp:txXfrm>
    </dsp:sp>
    <dsp:sp modelId="{3F2EE879-9F86-480C-84E7-67FB4FCAFB13}">
      <dsp:nvSpPr>
        <dsp:cNvPr id="0" name=""/>
        <dsp:cNvSpPr/>
      </dsp:nvSpPr>
      <dsp:spPr>
        <a:xfrm>
          <a:off x="9011927" y="176940"/>
          <a:ext cx="2729844" cy="1637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baseline="0" dirty="0" smtClean="0">
              <a:latin typeface="Times New Roman" pitchFamily="18" charset="0"/>
              <a:cs typeface="Times New Roman" pitchFamily="18" charset="0"/>
            </a:rPr>
            <a:t>Здійснюють систематичний зв’язок з батьками  дитини, яка отримує логопедичні послуги , з метою інформування  щодо результатів роботи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11927" y="176940"/>
        <a:ext cx="2729844" cy="1637906"/>
      </dsp:txXfrm>
    </dsp:sp>
    <dsp:sp modelId="{0FA44882-D389-4132-83C4-911D9CA3B42A}">
      <dsp:nvSpPr>
        <dsp:cNvPr id="0" name=""/>
        <dsp:cNvSpPr/>
      </dsp:nvSpPr>
      <dsp:spPr>
        <a:xfrm>
          <a:off x="3440" y="2087831"/>
          <a:ext cx="2729844" cy="1637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baseline="0" dirty="0" smtClean="0">
              <a:latin typeface="Times New Roman" pitchFamily="18" charset="0"/>
              <a:cs typeface="Times New Roman" pitchFamily="18" charset="0"/>
            </a:rPr>
            <a:t>Здійснюють консультування батьків щодо порушень мовлення та можливостей їх подолання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0" y="2087831"/>
        <a:ext cx="2729844" cy="1637906"/>
      </dsp:txXfrm>
    </dsp:sp>
    <dsp:sp modelId="{BA4FD5CB-9FAE-491A-9DF5-7422BAFB1A1D}">
      <dsp:nvSpPr>
        <dsp:cNvPr id="0" name=""/>
        <dsp:cNvSpPr/>
      </dsp:nvSpPr>
      <dsp:spPr>
        <a:xfrm>
          <a:off x="3006269" y="2087831"/>
          <a:ext cx="2729844" cy="1637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baseline="0" dirty="0" smtClean="0">
              <a:latin typeface="Times New Roman" pitchFamily="18" charset="0"/>
              <a:cs typeface="Times New Roman" pitchFamily="18" charset="0"/>
            </a:rPr>
            <a:t>Беруть участь в команді психолого-педагогічного супроводу дитини з особливими освітніми потребами та розробці індивідуальної програми розвитку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6269" y="2087831"/>
        <a:ext cx="2729844" cy="1637906"/>
      </dsp:txXfrm>
    </dsp:sp>
    <dsp:sp modelId="{F705B860-3508-44F3-A6AD-F782D0EB509B}">
      <dsp:nvSpPr>
        <dsp:cNvPr id="0" name=""/>
        <dsp:cNvSpPr/>
      </dsp:nvSpPr>
      <dsp:spPr>
        <a:xfrm>
          <a:off x="6009098" y="2087831"/>
          <a:ext cx="2729844" cy="1637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latin typeface="Times New Roman" pitchFamily="18" charset="0"/>
              <a:cs typeface="Times New Roman" pitchFamily="18" charset="0"/>
            </a:rPr>
            <a:t>Співпрацюють з інклюзивно-ресурсними центрами в питаннях надання допомоги здобувачам освіти з порушеннями мовлення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9098" y="2087831"/>
        <a:ext cx="2729844" cy="1637906"/>
      </dsp:txXfrm>
    </dsp:sp>
    <dsp:sp modelId="{3A6B2818-4040-43AC-8D81-A5DA2C771790}">
      <dsp:nvSpPr>
        <dsp:cNvPr id="0" name=""/>
        <dsp:cNvSpPr/>
      </dsp:nvSpPr>
      <dsp:spPr>
        <a:xfrm>
          <a:off x="9011927" y="2087831"/>
          <a:ext cx="2729844" cy="1637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baseline="0" dirty="0" smtClean="0">
              <a:latin typeface="Times New Roman" pitchFamily="18" charset="0"/>
              <a:cs typeface="Times New Roman" pitchFamily="18" charset="0"/>
            </a:rPr>
            <a:t>Надають інформацію батькам та педагогічним працівникам щодо можливостей інклюзивно-ресурсних центрів у проведенні комплексної психолого-педагогічної оцінки розвитку дитини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11927" y="2087831"/>
        <a:ext cx="2729844" cy="1637906"/>
      </dsp:txXfrm>
    </dsp:sp>
    <dsp:sp modelId="{5E23300A-B8AB-4A12-885D-E6A479857374}">
      <dsp:nvSpPr>
        <dsp:cNvPr id="0" name=""/>
        <dsp:cNvSpPr/>
      </dsp:nvSpPr>
      <dsp:spPr>
        <a:xfrm>
          <a:off x="3006269" y="3998722"/>
          <a:ext cx="2729844" cy="1637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baseline="0" dirty="0" smtClean="0">
              <a:latin typeface="Times New Roman" pitchFamily="18" charset="0"/>
              <a:cs typeface="Times New Roman" pitchFamily="18" charset="0"/>
            </a:rPr>
            <a:t>Беруть участь у тренінгах, конференціях, круглих столах щодо питань порушень мовлення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6269" y="3998722"/>
        <a:ext cx="2729844" cy="1637906"/>
      </dsp:txXfrm>
    </dsp:sp>
    <dsp:sp modelId="{6077C514-C02A-4219-B874-A9FFF49FFCBE}">
      <dsp:nvSpPr>
        <dsp:cNvPr id="0" name=""/>
        <dsp:cNvSpPr/>
      </dsp:nvSpPr>
      <dsp:spPr>
        <a:xfrm>
          <a:off x="6009098" y="3998722"/>
          <a:ext cx="2729844" cy="1637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Times New Roman" pitchFamily="18" charset="0"/>
              <a:cs typeface="Times New Roman" pitchFamily="18" charset="0"/>
            </a:rPr>
            <a:t>Підвищують фахову компетентність шляхом формальної та неформальної освіти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9098" y="3998722"/>
        <a:ext cx="2729844" cy="16379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2A69F-5936-43BD-8656-BCA2A3060674}">
      <dsp:nvSpPr>
        <dsp:cNvPr id="0" name=""/>
        <dsp:cNvSpPr/>
      </dsp:nvSpPr>
      <dsp:spPr>
        <a:xfrm>
          <a:off x="816715" y="0"/>
          <a:ext cx="9256105" cy="53521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63A29-91D3-4A5A-AFEB-1E5EBCEF498A}">
      <dsp:nvSpPr>
        <dsp:cNvPr id="0" name=""/>
        <dsp:cNvSpPr/>
      </dsp:nvSpPr>
      <dsp:spPr>
        <a:xfrm>
          <a:off x="3343" y="956027"/>
          <a:ext cx="1770392" cy="3440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baseline="0" dirty="0" smtClean="0">
              <a:latin typeface="Times New Roman" pitchFamily="18" charset="0"/>
              <a:cs typeface="Times New Roman" pitchFamily="18" charset="0"/>
            </a:rPr>
            <a:t>Графік роботи, затверджений керівником закладу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766" y="1042450"/>
        <a:ext cx="1597546" cy="3267275"/>
      </dsp:txXfrm>
    </dsp:sp>
    <dsp:sp modelId="{231F068F-41BE-4F2C-AF09-929B19700F38}">
      <dsp:nvSpPr>
        <dsp:cNvPr id="0" name=""/>
        <dsp:cNvSpPr/>
      </dsp:nvSpPr>
      <dsp:spPr>
        <a:xfrm>
          <a:off x="1860804" y="1605652"/>
          <a:ext cx="973292" cy="2140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baseline="0" dirty="0" smtClean="0"/>
            <a:t>Розклад занять (КРЗ), </a:t>
          </a:r>
          <a:endParaRPr lang="en-US" sz="1200" b="1" kern="1200" dirty="0"/>
        </a:p>
      </dsp:txBody>
      <dsp:txXfrm>
        <a:off x="1908316" y="1653164"/>
        <a:ext cx="878268" cy="2045846"/>
      </dsp:txXfrm>
    </dsp:sp>
    <dsp:sp modelId="{617DA3B0-13E3-4F96-B528-42F4B98AE841}">
      <dsp:nvSpPr>
        <dsp:cNvPr id="0" name=""/>
        <dsp:cNvSpPr/>
      </dsp:nvSpPr>
      <dsp:spPr>
        <a:xfrm>
          <a:off x="2921165" y="1605652"/>
          <a:ext cx="1239575" cy="2140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baseline="0" dirty="0" smtClean="0"/>
            <a:t>Індивідуальна корекційна програма з напрямку «Розвиток мовлення»</a:t>
          </a:r>
          <a:endParaRPr lang="en-US" sz="1200" b="1" kern="1200" dirty="0"/>
        </a:p>
      </dsp:txBody>
      <dsp:txXfrm>
        <a:off x="2981676" y="1666163"/>
        <a:ext cx="1118553" cy="2019848"/>
      </dsp:txXfrm>
    </dsp:sp>
    <dsp:sp modelId="{EF0BA613-8C04-4BF4-A540-DE65E3E79EEF}">
      <dsp:nvSpPr>
        <dsp:cNvPr id="0" name=""/>
        <dsp:cNvSpPr/>
      </dsp:nvSpPr>
      <dsp:spPr>
        <a:xfrm>
          <a:off x="4247809" y="1605652"/>
          <a:ext cx="1059579" cy="2140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baseline="0" dirty="0" smtClean="0"/>
            <a:t>Календарно-тематичне планування</a:t>
          </a:r>
          <a:endParaRPr lang="en-US" sz="1200" b="1" kern="1200" dirty="0"/>
        </a:p>
      </dsp:txBody>
      <dsp:txXfrm>
        <a:off x="4299533" y="1657376"/>
        <a:ext cx="956131" cy="2037422"/>
      </dsp:txXfrm>
    </dsp:sp>
    <dsp:sp modelId="{88158CB7-C0A0-42BE-94A2-AA377798D236}">
      <dsp:nvSpPr>
        <dsp:cNvPr id="0" name=""/>
        <dsp:cNvSpPr/>
      </dsp:nvSpPr>
      <dsp:spPr>
        <a:xfrm>
          <a:off x="5394457" y="1605652"/>
          <a:ext cx="1250290" cy="2140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baseline="0" dirty="0" smtClean="0"/>
            <a:t>Журнал обліку занять, циклограма використання  робочого часу</a:t>
          </a:r>
          <a:endParaRPr lang="en-US" sz="1200" b="1" kern="1200" dirty="0"/>
        </a:p>
      </dsp:txBody>
      <dsp:txXfrm>
        <a:off x="5455491" y="1666686"/>
        <a:ext cx="1128222" cy="2018802"/>
      </dsp:txXfrm>
    </dsp:sp>
    <dsp:sp modelId="{18CB8836-68D9-4920-BB25-568FDF821F6B}">
      <dsp:nvSpPr>
        <dsp:cNvPr id="0" name=""/>
        <dsp:cNvSpPr/>
      </dsp:nvSpPr>
      <dsp:spPr>
        <a:xfrm>
          <a:off x="6731816" y="1605652"/>
          <a:ext cx="973292" cy="2140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baseline="0" dirty="0" smtClean="0"/>
            <a:t>Журнал співпраці</a:t>
          </a:r>
          <a:endParaRPr lang="en-US" sz="1200" b="1" kern="1200" dirty="0"/>
        </a:p>
      </dsp:txBody>
      <dsp:txXfrm>
        <a:off x="6779328" y="1653164"/>
        <a:ext cx="878268" cy="2045846"/>
      </dsp:txXfrm>
    </dsp:sp>
    <dsp:sp modelId="{D34120D4-9C18-4E82-9610-8EB286EC93B5}">
      <dsp:nvSpPr>
        <dsp:cNvPr id="0" name=""/>
        <dsp:cNvSpPr/>
      </dsp:nvSpPr>
      <dsp:spPr>
        <a:xfrm>
          <a:off x="7792177" y="1605652"/>
          <a:ext cx="973292" cy="2140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baseline="0" dirty="0" smtClean="0"/>
            <a:t>Результати моніторингу (на 01.12; 01.03; 01.06)</a:t>
          </a:r>
          <a:endParaRPr lang="en-US" sz="1200" b="1" kern="1200" dirty="0"/>
        </a:p>
      </dsp:txBody>
      <dsp:txXfrm>
        <a:off x="7839689" y="1653164"/>
        <a:ext cx="878268" cy="2045846"/>
      </dsp:txXfrm>
    </dsp:sp>
    <dsp:sp modelId="{4F3A16AD-8B34-4A40-BFEB-446597ABE786}">
      <dsp:nvSpPr>
        <dsp:cNvPr id="0" name=""/>
        <dsp:cNvSpPr/>
      </dsp:nvSpPr>
      <dsp:spPr>
        <a:xfrm>
          <a:off x="8852538" y="1605652"/>
          <a:ext cx="973292" cy="2140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baseline="0" dirty="0" smtClean="0"/>
            <a:t>Висновок ІРЦ</a:t>
          </a:r>
          <a:endParaRPr lang="en-US" sz="1200" b="1" kern="1200" dirty="0"/>
        </a:p>
      </dsp:txBody>
      <dsp:txXfrm>
        <a:off x="8900050" y="1653164"/>
        <a:ext cx="878268" cy="2045846"/>
      </dsp:txXfrm>
    </dsp:sp>
    <dsp:sp modelId="{3148F396-A53A-4332-8662-9479703B21D6}">
      <dsp:nvSpPr>
        <dsp:cNvPr id="0" name=""/>
        <dsp:cNvSpPr/>
      </dsp:nvSpPr>
      <dsp:spPr>
        <a:xfrm>
          <a:off x="9912899" y="1605652"/>
          <a:ext cx="973292" cy="2140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baseline="0" dirty="0" smtClean="0"/>
            <a:t>Доступ до ІРЦ в АС «ІРЦ» </a:t>
          </a:r>
          <a:endParaRPr lang="en-US" sz="1200" b="1" kern="1200" dirty="0"/>
        </a:p>
      </dsp:txBody>
      <dsp:txXfrm>
        <a:off x="9960411" y="1653164"/>
        <a:ext cx="878268" cy="204584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254F7-AFDB-400C-AE38-401DDF716ACC}">
      <dsp:nvSpPr>
        <dsp:cNvPr id="0" name=""/>
        <dsp:cNvSpPr/>
      </dsp:nvSpPr>
      <dsp:spPr>
        <a:xfrm>
          <a:off x="-6019696" y="-966674"/>
          <a:ext cx="7260497" cy="7260497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AA6B3-62BD-4DD1-A36A-FAD8151F3ED3}">
      <dsp:nvSpPr>
        <dsp:cNvPr id="0" name=""/>
        <dsp:cNvSpPr/>
      </dsp:nvSpPr>
      <dsp:spPr>
        <a:xfrm>
          <a:off x="511984" y="250568"/>
          <a:ext cx="9855160" cy="567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765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baseline="0" dirty="0" smtClean="0">
              <a:latin typeface="Times New Roman" pitchFamily="18" charset="0"/>
              <a:cs typeface="Times New Roman" pitchFamily="18" charset="0"/>
            </a:rPr>
            <a:t>Вивчення запиту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1984" y="250568"/>
        <a:ext cx="9855160" cy="567892"/>
      </dsp:txXfrm>
    </dsp:sp>
    <dsp:sp modelId="{3E0B70D5-AA48-412C-B57D-CA4F2F108D1A}">
      <dsp:nvSpPr>
        <dsp:cNvPr id="0" name=""/>
        <dsp:cNvSpPr/>
      </dsp:nvSpPr>
      <dsp:spPr>
        <a:xfrm>
          <a:off x="0" y="1731"/>
          <a:ext cx="1002004" cy="8794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27EA8-208A-48E3-B136-E56F46D26587}">
      <dsp:nvSpPr>
        <dsp:cNvPr id="0" name=""/>
        <dsp:cNvSpPr/>
      </dsp:nvSpPr>
      <dsp:spPr>
        <a:xfrm>
          <a:off x="979114" y="1102299"/>
          <a:ext cx="9388029" cy="567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765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baseline="0" dirty="0" smtClean="0">
              <a:latin typeface="Times New Roman" pitchFamily="18" charset="0"/>
              <a:cs typeface="Times New Roman" pitchFamily="18" charset="0"/>
            </a:rPr>
            <a:t>Обговорення поставлених цілей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9114" y="1102299"/>
        <a:ext cx="9388029" cy="567892"/>
      </dsp:txXfrm>
    </dsp:sp>
    <dsp:sp modelId="{2F2B51AC-29B0-46F9-A109-CD6F07196991}">
      <dsp:nvSpPr>
        <dsp:cNvPr id="0" name=""/>
        <dsp:cNvSpPr/>
      </dsp:nvSpPr>
      <dsp:spPr>
        <a:xfrm>
          <a:off x="379554" y="938991"/>
          <a:ext cx="1058438" cy="8945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65676-9855-44FD-8301-E86FDE36469C}">
      <dsp:nvSpPr>
        <dsp:cNvPr id="0" name=""/>
        <dsp:cNvSpPr/>
      </dsp:nvSpPr>
      <dsp:spPr>
        <a:xfrm>
          <a:off x="1192721" y="1954031"/>
          <a:ext cx="9174422" cy="567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765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baseline="0" dirty="0" smtClean="0">
              <a:latin typeface="Times New Roman" pitchFamily="18" charset="0"/>
              <a:cs typeface="Times New Roman" pitchFamily="18" charset="0"/>
            </a:rPr>
            <a:t>Визначення очікуваних результатів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721" y="1954031"/>
        <a:ext cx="9174422" cy="567892"/>
      </dsp:txXfrm>
    </dsp:sp>
    <dsp:sp modelId="{28E139E2-E1CF-4655-8128-E9299BAF5881}">
      <dsp:nvSpPr>
        <dsp:cNvPr id="0" name=""/>
        <dsp:cNvSpPr/>
      </dsp:nvSpPr>
      <dsp:spPr>
        <a:xfrm>
          <a:off x="701267" y="1818223"/>
          <a:ext cx="982909" cy="8395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EF148-3938-4E83-8ACC-5CA35E2AE87F}">
      <dsp:nvSpPr>
        <dsp:cNvPr id="0" name=""/>
        <dsp:cNvSpPr/>
      </dsp:nvSpPr>
      <dsp:spPr>
        <a:xfrm>
          <a:off x="1192721" y="2805223"/>
          <a:ext cx="9174422" cy="567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765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baseline="0" dirty="0" smtClean="0">
              <a:latin typeface="Times New Roman" pitchFamily="18" charset="0"/>
              <a:cs typeface="Times New Roman" pitchFamily="18" charset="0"/>
            </a:rPr>
            <a:t>Постійний обмін інформацією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721" y="2805223"/>
        <a:ext cx="9174422" cy="567892"/>
      </dsp:txXfrm>
    </dsp:sp>
    <dsp:sp modelId="{92FAFACD-F6E6-4B11-B606-5AF7EDF98EE4}">
      <dsp:nvSpPr>
        <dsp:cNvPr id="0" name=""/>
        <dsp:cNvSpPr/>
      </dsp:nvSpPr>
      <dsp:spPr>
        <a:xfrm>
          <a:off x="511867" y="2660268"/>
          <a:ext cx="1010011" cy="8812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C00F8-08CB-49D0-A866-86452ABA5C9B}">
      <dsp:nvSpPr>
        <dsp:cNvPr id="0" name=""/>
        <dsp:cNvSpPr/>
      </dsp:nvSpPr>
      <dsp:spPr>
        <a:xfrm>
          <a:off x="979114" y="3656954"/>
          <a:ext cx="9388029" cy="567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765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baseline="0" dirty="0" smtClean="0">
              <a:latin typeface="Times New Roman" pitchFamily="18" charset="0"/>
              <a:cs typeface="Times New Roman" pitchFamily="18" charset="0"/>
            </a:rPr>
            <a:t>Перегляд індивідуальної корекційної програми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9114" y="3656954"/>
        <a:ext cx="9388029" cy="567892"/>
      </dsp:txXfrm>
    </dsp:sp>
    <dsp:sp modelId="{3A8E355F-8B4D-45C6-A461-655ED1C9A901}">
      <dsp:nvSpPr>
        <dsp:cNvPr id="0" name=""/>
        <dsp:cNvSpPr/>
      </dsp:nvSpPr>
      <dsp:spPr>
        <a:xfrm>
          <a:off x="54670" y="3402439"/>
          <a:ext cx="1262738" cy="98313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F1536-3643-449F-8A9D-A55C0B324340}">
      <dsp:nvSpPr>
        <dsp:cNvPr id="0" name=""/>
        <dsp:cNvSpPr/>
      </dsp:nvSpPr>
      <dsp:spPr>
        <a:xfrm>
          <a:off x="511984" y="4508686"/>
          <a:ext cx="9855160" cy="567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765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baseline="0" dirty="0" smtClean="0">
              <a:latin typeface="Times New Roman" pitchFamily="18" charset="0"/>
              <a:cs typeface="Times New Roman" pitchFamily="18" charset="0"/>
            </a:rPr>
            <a:t>Визначення перспектив щодо навчання у школі 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1984" y="4508686"/>
        <a:ext cx="9855160" cy="567892"/>
      </dsp:txXfrm>
    </dsp:sp>
    <dsp:sp modelId="{548EF339-5E4A-4302-9C2B-9922252EA0A1}">
      <dsp:nvSpPr>
        <dsp:cNvPr id="0" name=""/>
        <dsp:cNvSpPr/>
      </dsp:nvSpPr>
      <dsp:spPr>
        <a:xfrm>
          <a:off x="-3318" y="4308731"/>
          <a:ext cx="1030605" cy="103813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098A-37B0-4E79-99C1-2FFB0ECA618E}">
      <dsp:nvSpPr>
        <dsp:cNvPr id="0" name=""/>
        <dsp:cNvSpPr/>
      </dsp:nvSpPr>
      <dsp:spPr>
        <a:xfrm>
          <a:off x="1924581" y="0"/>
          <a:ext cx="6622473" cy="66224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C4998-B351-4DE9-BBF8-8A8A84C42479}">
      <dsp:nvSpPr>
        <dsp:cNvPr id="0" name=""/>
        <dsp:cNvSpPr/>
      </dsp:nvSpPr>
      <dsp:spPr>
        <a:xfrm>
          <a:off x="3201611" y="557610"/>
          <a:ext cx="4638171" cy="529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/>
            <a:t>Закон України «Про освіту»</a:t>
          </a:r>
          <a:endParaRPr lang="uk-UA" sz="2400" b="1" kern="1200" dirty="0"/>
        </a:p>
      </dsp:txBody>
      <dsp:txXfrm>
        <a:off x="3227465" y="583464"/>
        <a:ext cx="4586463" cy="477916"/>
      </dsp:txXfrm>
    </dsp:sp>
    <dsp:sp modelId="{C389DAAE-0612-4E83-BDC3-FAAA9BCF96EB}">
      <dsp:nvSpPr>
        <dsp:cNvPr id="0" name=""/>
        <dsp:cNvSpPr/>
      </dsp:nvSpPr>
      <dsp:spPr>
        <a:xfrm>
          <a:off x="3310023" y="1243828"/>
          <a:ext cx="4304607" cy="463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/>
            <a:t>«Про дошкільну освіту»</a:t>
          </a:r>
          <a:endParaRPr lang="uk-UA" sz="2400" b="1" kern="1200" dirty="0"/>
        </a:p>
      </dsp:txBody>
      <dsp:txXfrm>
        <a:off x="3332627" y="1266432"/>
        <a:ext cx="4259399" cy="417847"/>
      </dsp:txXfrm>
    </dsp:sp>
    <dsp:sp modelId="{D9C0035E-E77D-4095-AA3B-6313D28FA301}">
      <dsp:nvSpPr>
        <dsp:cNvPr id="0" name=""/>
        <dsp:cNvSpPr/>
      </dsp:nvSpPr>
      <dsp:spPr>
        <a:xfrm>
          <a:off x="3321344" y="1844604"/>
          <a:ext cx="4304607" cy="463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/>
            <a:t>«Про охорону дитинства»</a:t>
          </a:r>
          <a:endParaRPr lang="uk-UA" sz="2400" b="1" kern="1200" dirty="0"/>
        </a:p>
      </dsp:txBody>
      <dsp:txXfrm>
        <a:off x="3343948" y="1867208"/>
        <a:ext cx="4259399" cy="417847"/>
      </dsp:txXfrm>
    </dsp:sp>
    <dsp:sp modelId="{B1415279-10A1-4A2F-B406-17F63D97844C}">
      <dsp:nvSpPr>
        <dsp:cNvPr id="0" name=""/>
        <dsp:cNvSpPr/>
      </dsp:nvSpPr>
      <dsp:spPr>
        <a:xfrm>
          <a:off x="3312950" y="2437459"/>
          <a:ext cx="4304607" cy="463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/>
            <a:t>Положення про ЗДО</a:t>
          </a:r>
          <a:endParaRPr lang="uk-UA" sz="2400" b="1" kern="1200" dirty="0"/>
        </a:p>
      </dsp:txBody>
      <dsp:txXfrm>
        <a:off x="3335554" y="2460063"/>
        <a:ext cx="4259399" cy="417847"/>
      </dsp:txXfrm>
    </dsp:sp>
    <dsp:sp modelId="{7A50B553-0275-485F-8BD7-36ECC86BE786}">
      <dsp:nvSpPr>
        <dsp:cNvPr id="0" name=""/>
        <dsp:cNvSpPr/>
      </dsp:nvSpPr>
      <dsp:spPr>
        <a:xfrm>
          <a:off x="3136030" y="3079875"/>
          <a:ext cx="4569512" cy="6666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/>
            <a:t>Санітарний регламент ЗДО</a:t>
          </a:r>
          <a:r>
            <a:rPr lang="uk-UA" sz="1200" kern="1200" baseline="0" dirty="0" smtClean="0"/>
            <a:t> </a:t>
          </a:r>
          <a:endParaRPr lang="uk-UA" sz="1200" kern="1200" dirty="0"/>
        </a:p>
      </dsp:txBody>
      <dsp:txXfrm>
        <a:off x="3168572" y="3112417"/>
        <a:ext cx="4504428" cy="601549"/>
      </dsp:txXfrm>
    </dsp:sp>
    <dsp:sp modelId="{528D3E3B-0A65-406D-A68A-1FD7D129F781}">
      <dsp:nvSpPr>
        <dsp:cNvPr id="0" name=""/>
        <dsp:cNvSpPr/>
      </dsp:nvSpPr>
      <dsp:spPr>
        <a:xfrm>
          <a:off x="2597352" y="3929374"/>
          <a:ext cx="5403315" cy="978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/>
            <a:t>Закон України № 2136-IX від 15.03.2022 «Про організацію трудових відносин в умовах воєнного стану»</a:t>
          </a:r>
          <a:endParaRPr lang="uk-UA" sz="2000" b="1" kern="1200" dirty="0"/>
        </a:p>
      </dsp:txBody>
      <dsp:txXfrm>
        <a:off x="2645105" y="3977127"/>
        <a:ext cx="5307809" cy="882713"/>
      </dsp:txXfrm>
    </dsp:sp>
    <dsp:sp modelId="{D9DDC195-310F-4FDB-A8DE-598ED8E06CA5}">
      <dsp:nvSpPr>
        <dsp:cNvPr id="0" name=""/>
        <dsp:cNvSpPr/>
      </dsp:nvSpPr>
      <dsp:spPr>
        <a:xfrm>
          <a:off x="2393787" y="5095017"/>
          <a:ext cx="5703174" cy="13274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/>
            <a:t>Лист Міністерства освіти і науки України (далі – МОН) від 02.04.2022 №1/3845-22 «Про рекомендації для працівників ЗДО на період дії воєнного стану в Україні». </a:t>
          </a:r>
          <a:endParaRPr lang="uk-UA" sz="1800" b="1" kern="1200" dirty="0"/>
        </a:p>
      </dsp:txBody>
      <dsp:txXfrm>
        <a:off x="2458588" y="5159818"/>
        <a:ext cx="5573572" cy="11978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E5F16-C7F8-4D44-8A35-E7456F7C5A33}">
      <dsp:nvSpPr>
        <dsp:cNvPr id="0" name=""/>
        <dsp:cNvSpPr/>
      </dsp:nvSpPr>
      <dsp:spPr>
        <a:xfrm>
          <a:off x="0" y="4664351"/>
          <a:ext cx="9773800" cy="612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latin typeface="Times New Roman" pitchFamily="18" charset="0"/>
              <a:cs typeface="Times New Roman" pitchFamily="18" charset="0"/>
            </a:rPr>
            <a:t>Посилання на електронні ресурси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664351"/>
        <a:ext cx="9773800" cy="612193"/>
      </dsp:txXfrm>
    </dsp:sp>
    <dsp:sp modelId="{6DCD04D7-C3FB-4EF2-84EE-4D95FDF1DB80}">
      <dsp:nvSpPr>
        <dsp:cNvPr id="0" name=""/>
        <dsp:cNvSpPr/>
      </dsp:nvSpPr>
      <dsp:spPr>
        <a:xfrm rot="10800000">
          <a:off x="0" y="3731980"/>
          <a:ext cx="9773800" cy="9415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latin typeface="Times New Roman" pitchFamily="18" charset="0"/>
              <a:cs typeface="Times New Roman" pitchFamily="18" charset="0"/>
            </a:rPr>
            <a:t>Електронна </a:t>
          </a:r>
          <a:r>
            <a:rPr lang="uk-UA" sz="2400" b="1" kern="1200" baseline="0" dirty="0" smtClean="0">
              <a:latin typeface="Times New Roman" pitchFamily="18" charset="0"/>
              <a:cs typeface="Times New Roman" pitchFamily="18" charset="0"/>
            </a:rPr>
            <a:t>пошта (</a:t>
          </a:r>
          <a:r>
            <a:rPr lang="uk-UA" sz="2400" b="1" kern="1200" baseline="0" dirty="0" smtClean="0">
              <a:latin typeface="Times New Roman" pitchFamily="18" charset="0"/>
              <a:cs typeface="Times New Roman" pitchFamily="18" charset="0"/>
            </a:rPr>
            <a:t>інтерактивні завдання)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731980"/>
        <a:ext cx="9773800" cy="611793"/>
      </dsp:txXfrm>
    </dsp:sp>
    <dsp:sp modelId="{C41B1A84-6856-4498-9A99-594A105D9A3F}">
      <dsp:nvSpPr>
        <dsp:cNvPr id="0" name=""/>
        <dsp:cNvSpPr/>
      </dsp:nvSpPr>
      <dsp:spPr>
        <a:xfrm rot="10800000">
          <a:off x="0" y="2799609"/>
          <a:ext cx="9773800" cy="9415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latin typeface="Times New Roman" pitchFamily="18" charset="0"/>
              <a:cs typeface="Times New Roman" pitchFamily="18" charset="0"/>
            </a:rPr>
            <a:t>Чати для спілкування 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799609"/>
        <a:ext cx="9773800" cy="611793"/>
      </dsp:txXfrm>
    </dsp:sp>
    <dsp:sp modelId="{0C2CF844-76A5-4C87-884F-6125BF067A21}">
      <dsp:nvSpPr>
        <dsp:cNvPr id="0" name=""/>
        <dsp:cNvSpPr/>
      </dsp:nvSpPr>
      <dsp:spPr>
        <a:xfrm rot="10800000">
          <a:off x="0" y="1867238"/>
          <a:ext cx="9773800" cy="9415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err="1" smtClean="0">
              <a:latin typeface="Times New Roman" pitchFamily="18" charset="0"/>
              <a:cs typeface="Times New Roman" pitchFamily="18" charset="0"/>
            </a:rPr>
            <a:t>Відеозвернення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867238"/>
        <a:ext cx="9773800" cy="611793"/>
      </dsp:txXfrm>
    </dsp:sp>
    <dsp:sp modelId="{AECD3C0F-116C-4E61-A734-0D67EE850957}">
      <dsp:nvSpPr>
        <dsp:cNvPr id="0" name=""/>
        <dsp:cNvSpPr/>
      </dsp:nvSpPr>
      <dsp:spPr>
        <a:xfrm rot="10800000">
          <a:off x="0" y="934867"/>
          <a:ext cx="9773800" cy="9415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latin typeface="Times New Roman" pitchFamily="18" charset="0"/>
              <a:cs typeface="Times New Roman" pitchFamily="18" charset="0"/>
            </a:rPr>
            <a:t>Друкований зошит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934867"/>
        <a:ext cx="9773800" cy="611793"/>
      </dsp:txXfrm>
    </dsp:sp>
    <dsp:sp modelId="{E3A20E6B-82AE-4479-9C0C-14E9D1BB3D59}">
      <dsp:nvSpPr>
        <dsp:cNvPr id="0" name=""/>
        <dsp:cNvSpPr/>
      </dsp:nvSpPr>
      <dsp:spPr>
        <a:xfrm rot="10800000">
          <a:off x="0" y="2497"/>
          <a:ext cx="9773800" cy="9415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latin typeface="Times New Roman" pitchFamily="18" charset="0"/>
              <a:cs typeface="Times New Roman" pitchFamily="18" charset="0"/>
            </a:rPr>
            <a:t>Зошит для відпрацювання і закріплення сформованих знань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497"/>
        <a:ext cx="9773800" cy="611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D6E50-7693-4E0D-AB63-716BF6E9560F}">
      <dsp:nvSpPr>
        <dsp:cNvPr id="0" name=""/>
        <dsp:cNvSpPr/>
      </dsp:nvSpPr>
      <dsp:spPr>
        <a:xfrm>
          <a:off x="739475" y="55909"/>
          <a:ext cx="3730977" cy="781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baseline="0" dirty="0" smtClean="0"/>
            <a:t> Безпечним</a:t>
          </a:r>
          <a:endParaRPr lang="uk-UA" sz="2200" b="1" kern="1200" dirty="0"/>
        </a:p>
      </dsp:txBody>
      <dsp:txXfrm>
        <a:off x="777639" y="94073"/>
        <a:ext cx="3654649" cy="705466"/>
      </dsp:txXfrm>
    </dsp:sp>
    <dsp:sp modelId="{EC00BD2C-A6E3-400D-A6E9-05D007D06FA3}">
      <dsp:nvSpPr>
        <dsp:cNvPr id="0" name=""/>
        <dsp:cNvSpPr/>
      </dsp:nvSpPr>
      <dsp:spPr>
        <a:xfrm>
          <a:off x="4410943" y="779803"/>
          <a:ext cx="3730977" cy="781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baseline="0" dirty="0" smtClean="0"/>
            <a:t>Інформативним</a:t>
          </a:r>
          <a:endParaRPr lang="uk-UA" sz="2200" b="1" kern="1200" dirty="0"/>
        </a:p>
      </dsp:txBody>
      <dsp:txXfrm>
        <a:off x="4449107" y="817967"/>
        <a:ext cx="3654649" cy="705466"/>
      </dsp:txXfrm>
    </dsp:sp>
    <dsp:sp modelId="{0AA2A131-35B1-41D3-96B7-07A09F5E3E1F}">
      <dsp:nvSpPr>
        <dsp:cNvPr id="0" name=""/>
        <dsp:cNvSpPr/>
      </dsp:nvSpPr>
      <dsp:spPr>
        <a:xfrm>
          <a:off x="1031461" y="1496294"/>
          <a:ext cx="3730977" cy="781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baseline="0" dirty="0" smtClean="0"/>
            <a:t>Цікавим</a:t>
          </a:r>
          <a:endParaRPr lang="uk-UA" sz="2200" b="1" kern="1200" dirty="0"/>
        </a:p>
      </dsp:txBody>
      <dsp:txXfrm>
        <a:off x="1069625" y="1534458"/>
        <a:ext cx="3654649" cy="705466"/>
      </dsp:txXfrm>
    </dsp:sp>
    <dsp:sp modelId="{3305731A-08DC-419D-ADA9-0CD2980AACC5}">
      <dsp:nvSpPr>
        <dsp:cNvPr id="0" name=""/>
        <dsp:cNvSpPr/>
      </dsp:nvSpPr>
      <dsp:spPr>
        <a:xfrm>
          <a:off x="4313975" y="2366157"/>
          <a:ext cx="3730977" cy="781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baseline="0" dirty="0" smtClean="0"/>
            <a:t>Змістовним</a:t>
          </a:r>
          <a:endParaRPr lang="uk-UA" sz="2200" b="1" kern="1200" dirty="0"/>
        </a:p>
      </dsp:txBody>
      <dsp:txXfrm>
        <a:off x="4352139" y="2404321"/>
        <a:ext cx="3654649" cy="705466"/>
      </dsp:txXfrm>
    </dsp:sp>
    <dsp:sp modelId="{5DD5E018-7819-42C1-9D8D-29F186D2D61E}">
      <dsp:nvSpPr>
        <dsp:cNvPr id="0" name=""/>
        <dsp:cNvSpPr/>
      </dsp:nvSpPr>
      <dsp:spPr>
        <a:xfrm>
          <a:off x="1589802" y="3173188"/>
          <a:ext cx="3730977" cy="781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baseline="0" dirty="0" smtClean="0"/>
            <a:t>Стимулювати когнітивний розвиток</a:t>
          </a:r>
          <a:endParaRPr lang="uk-UA" sz="2200" b="1" kern="1200" dirty="0"/>
        </a:p>
      </dsp:txBody>
      <dsp:txXfrm>
        <a:off x="1627966" y="3211352"/>
        <a:ext cx="3654649" cy="705466"/>
      </dsp:txXfrm>
    </dsp:sp>
    <dsp:sp modelId="{AFB6AD08-C103-4700-B5EA-49080A0D3B93}">
      <dsp:nvSpPr>
        <dsp:cNvPr id="0" name=""/>
        <dsp:cNvSpPr/>
      </dsp:nvSpPr>
      <dsp:spPr>
        <a:xfrm>
          <a:off x="4175407" y="4077200"/>
          <a:ext cx="3730977" cy="781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baseline="0" dirty="0" err="1" smtClean="0"/>
            <a:t>Емоційно</a:t>
          </a:r>
          <a:r>
            <a:rPr lang="uk-UA" sz="2200" b="1" kern="1200" baseline="0" dirty="0" smtClean="0"/>
            <a:t>-ціннісний розвиток</a:t>
          </a:r>
          <a:endParaRPr lang="uk-UA" sz="2200" b="1" kern="1200" dirty="0"/>
        </a:p>
      </dsp:txBody>
      <dsp:txXfrm>
        <a:off x="4213571" y="4115364"/>
        <a:ext cx="3654649" cy="705466"/>
      </dsp:txXfrm>
    </dsp:sp>
    <dsp:sp modelId="{51547D23-2198-4CA4-8C80-F0DF6019EE44}">
      <dsp:nvSpPr>
        <dsp:cNvPr id="0" name=""/>
        <dsp:cNvSpPr/>
      </dsp:nvSpPr>
      <dsp:spPr>
        <a:xfrm>
          <a:off x="2111094" y="4870369"/>
          <a:ext cx="3730977" cy="781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baseline="0" dirty="0" smtClean="0"/>
            <a:t>Діяльнісно-поведінковий розвиток дітей </a:t>
          </a:r>
          <a:endParaRPr lang="uk-UA" sz="2200" b="1" kern="1200" dirty="0"/>
        </a:p>
      </dsp:txBody>
      <dsp:txXfrm>
        <a:off x="2149258" y="4908533"/>
        <a:ext cx="3654649" cy="705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870D0-C699-4094-B4F4-6EAFAD35FF4A}">
      <dsp:nvSpPr>
        <dsp:cNvPr id="0" name=""/>
        <dsp:cNvSpPr/>
      </dsp:nvSpPr>
      <dsp:spPr>
        <a:xfrm>
          <a:off x="477160" y="402358"/>
          <a:ext cx="4566580" cy="3404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none" kern="1200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Цикл </a:t>
          </a:r>
          <a:r>
            <a:rPr lang="uk-UA" sz="2400" b="1" u="none" kern="1200" cap="none" spc="0" baseline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вебінарів</a:t>
          </a:r>
          <a:r>
            <a:rPr lang="uk-UA" sz="2400" b="1" u="none" kern="1200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за підтримки дитячого фонду ООН ЮНІСЕФ у співпраці з ДНУ «Інститут модернізації змісту освіти» Міністерства освіти і науки України та громадською організацією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none" kern="1200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«</a:t>
          </a:r>
          <a:r>
            <a:rPr lang="uk-UA" sz="2400" b="1" u="none" kern="1200" cap="none" spc="0" baseline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ЛаСтрада-Україна</a:t>
          </a:r>
          <a:r>
            <a:rPr lang="uk-UA" sz="2400" b="1" u="none" kern="1200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</a:t>
          </a:r>
          <a:endParaRPr lang="uk-UA" sz="2400" b="1" u="none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C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43350" y="568548"/>
        <a:ext cx="4234200" cy="3072044"/>
      </dsp:txXfrm>
    </dsp:sp>
    <dsp:sp modelId="{A1F6FB49-2948-4071-8697-6B9E2F8F36FD}">
      <dsp:nvSpPr>
        <dsp:cNvPr id="0" name=""/>
        <dsp:cNvSpPr/>
      </dsp:nvSpPr>
      <dsp:spPr>
        <a:xfrm>
          <a:off x="5452141" y="3265731"/>
          <a:ext cx="3956664" cy="3007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none" kern="1200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Безоплатний курс підвищення кваліфікації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u="sng" kern="1200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«Перша психологічна допомога учасникам освітнього процесу під час і після завершення воєнних дій» </a:t>
          </a:r>
        </a:p>
      </dsp:txBody>
      <dsp:txXfrm>
        <a:off x="5598949" y="3412539"/>
        <a:ext cx="3663048" cy="27137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756CF-9B06-4842-BBBE-13AEF70277AD}">
      <dsp:nvSpPr>
        <dsp:cNvPr id="0" name=""/>
        <dsp:cNvSpPr/>
      </dsp:nvSpPr>
      <dsp:spPr>
        <a:xfrm>
          <a:off x="3027218" y="0"/>
          <a:ext cx="5929745" cy="592974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BE54E-E07A-4DB8-8890-2F1D0A74FB6D}">
      <dsp:nvSpPr>
        <dsp:cNvPr id="0" name=""/>
        <dsp:cNvSpPr/>
      </dsp:nvSpPr>
      <dsp:spPr>
        <a:xfrm>
          <a:off x="3590544" y="563325"/>
          <a:ext cx="2312600" cy="23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Виховання справжнього патріотизму </a:t>
          </a:r>
          <a:endParaRPr lang="uk-UA" sz="18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03436" y="676217"/>
        <a:ext cx="2086816" cy="2086816"/>
      </dsp:txXfrm>
    </dsp:sp>
    <dsp:sp modelId="{9779EBA1-9AA5-4B09-A87E-11C34EF1A736}">
      <dsp:nvSpPr>
        <dsp:cNvPr id="0" name=""/>
        <dsp:cNvSpPr/>
      </dsp:nvSpPr>
      <dsp:spPr>
        <a:xfrm>
          <a:off x="6081037" y="563325"/>
          <a:ext cx="2312600" cy="23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Формування  у дітей позитивного образу своєї країни </a:t>
          </a:r>
          <a:endParaRPr lang="uk-UA" sz="18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3929" y="676217"/>
        <a:ext cx="2086816" cy="2086816"/>
      </dsp:txXfrm>
    </dsp:sp>
    <dsp:sp modelId="{9CCC5D3E-9FD7-4C25-A1D2-6E3209E8AEA6}">
      <dsp:nvSpPr>
        <dsp:cNvPr id="0" name=""/>
        <dsp:cNvSpPr/>
      </dsp:nvSpPr>
      <dsp:spPr>
        <a:xfrm>
          <a:off x="3590544" y="3053818"/>
          <a:ext cx="2312600" cy="23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Утвердження активної позиції громадянина своєї країни</a:t>
          </a:r>
          <a:endParaRPr lang="uk-UA" sz="18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03436" y="3166710"/>
        <a:ext cx="2086816" cy="2086816"/>
      </dsp:txXfrm>
    </dsp:sp>
    <dsp:sp modelId="{D11E341D-48A0-4AF7-B33B-C0C71B7816DC}">
      <dsp:nvSpPr>
        <dsp:cNvPr id="0" name=""/>
        <dsp:cNvSpPr/>
      </dsp:nvSpPr>
      <dsp:spPr>
        <a:xfrm>
          <a:off x="5987261" y="3119519"/>
          <a:ext cx="2312600" cy="23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Виховання ціннісного ставлення до своєї родини як частини свого народу, його історії, традицій, культури </a:t>
          </a:r>
          <a:endParaRPr lang="uk-UA" sz="18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00153" y="3232411"/>
        <a:ext cx="2086816" cy="2086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C0479-B703-487B-8A5B-F7E9C8C480DE}">
      <dsp:nvSpPr>
        <dsp:cNvPr id="0" name=""/>
        <dsp:cNvSpPr/>
      </dsp:nvSpPr>
      <dsp:spPr>
        <a:xfrm>
          <a:off x="0" y="320418"/>
          <a:ext cx="2132613" cy="2890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Спічбуки</a:t>
          </a:r>
          <a:r>
            <a:rPr lang="uk-UA" sz="20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: «Осінь», «Зима», «Весна», «Літо»</a:t>
          </a:r>
          <a:endParaRPr lang="en-US" sz="20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462" y="382880"/>
        <a:ext cx="2007689" cy="2765992"/>
      </dsp:txXfrm>
    </dsp:sp>
    <dsp:sp modelId="{2C31CF37-CBDE-4320-A999-770D853C3861}">
      <dsp:nvSpPr>
        <dsp:cNvPr id="0" name=""/>
        <dsp:cNvSpPr/>
      </dsp:nvSpPr>
      <dsp:spPr>
        <a:xfrm rot="994460">
          <a:off x="1817423" y="1988917"/>
          <a:ext cx="1331774" cy="39739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1819900" y="2051391"/>
        <a:ext cx="1212557" cy="238435"/>
      </dsp:txXfrm>
    </dsp:sp>
    <dsp:sp modelId="{7CDF88B1-6F72-47C3-9BE2-4008BC16DE7C}">
      <dsp:nvSpPr>
        <dsp:cNvPr id="0" name=""/>
        <dsp:cNvSpPr/>
      </dsp:nvSpPr>
      <dsp:spPr>
        <a:xfrm>
          <a:off x="2813578" y="996618"/>
          <a:ext cx="2474850" cy="3315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Лепбуки</a:t>
          </a:r>
          <a:r>
            <a:rPr lang="uk-UA" sz="20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: «Таємниці Космосу»,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«Ми українці», «Зимові свята», «Транспорт», «Професії», «Великдень», «Моя Україна»</a:t>
          </a:r>
          <a:endParaRPr lang="en-US" sz="20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6064" y="1069104"/>
        <a:ext cx="2329878" cy="3170186"/>
      </dsp:txXfrm>
    </dsp:sp>
    <dsp:sp modelId="{6FF95FB9-192D-441B-AF43-C581F2202A23}">
      <dsp:nvSpPr>
        <dsp:cNvPr id="0" name=""/>
        <dsp:cNvSpPr/>
      </dsp:nvSpPr>
      <dsp:spPr>
        <a:xfrm rot="21029691">
          <a:off x="5234543" y="2193676"/>
          <a:ext cx="760416" cy="39739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5235361" y="2282998"/>
        <a:ext cx="641199" cy="238435"/>
      </dsp:txXfrm>
    </dsp:sp>
    <dsp:sp modelId="{00240A14-25BD-426B-8C6C-72979F06677D}">
      <dsp:nvSpPr>
        <dsp:cNvPr id="0" name=""/>
        <dsp:cNvSpPr/>
      </dsp:nvSpPr>
      <dsp:spPr>
        <a:xfrm>
          <a:off x="5922066" y="850974"/>
          <a:ext cx="1870334" cy="2666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Мовленнєві ігри: «Словниковий віночок», «Логопедична ромашка», «Метелики </a:t>
          </a:r>
          <a:r>
            <a:rPr lang="uk-UA" sz="2000" b="1" kern="1200" baseline="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читайлики</a:t>
          </a:r>
          <a:r>
            <a:rPr lang="uk-UA" sz="20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», «Розумний равлик»;</a:t>
          </a:r>
          <a:endParaRPr lang="en-US" sz="20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6846" y="905754"/>
        <a:ext cx="1760774" cy="2557166"/>
      </dsp:txXfrm>
    </dsp:sp>
    <dsp:sp modelId="{7B261D01-5916-4E93-A588-9265D53F44A3}">
      <dsp:nvSpPr>
        <dsp:cNvPr id="0" name=""/>
        <dsp:cNvSpPr/>
      </dsp:nvSpPr>
      <dsp:spPr>
        <a:xfrm rot="159126">
          <a:off x="7693510" y="2043719"/>
          <a:ext cx="835044" cy="39739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7693574" y="2120439"/>
        <a:ext cx="715827" cy="238435"/>
      </dsp:txXfrm>
    </dsp:sp>
    <dsp:sp modelId="{0AF9D019-8BA8-42AA-A51D-79CAFE529163}">
      <dsp:nvSpPr>
        <dsp:cNvPr id="0" name=""/>
        <dsp:cNvSpPr/>
      </dsp:nvSpPr>
      <dsp:spPr>
        <a:xfrm>
          <a:off x="8411103" y="877701"/>
          <a:ext cx="2886166" cy="2890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Ігри з грамоти: «Чарівний промінчик», «Склади речення за схемою», «Склади речення за графічною схемою», гра-</a:t>
          </a:r>
          <a:r>
            <a:rPr lang="uk-UA" sz="1800" b="1" kern="1200" baseline="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відгадалочка</a:t>
          </a:r>
          <a:r>
            <a:rPr lang="uk-UA" sz="18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 «Літерна </a:t>
          </a:r>
          <a:r>
            <a:rPr lang="uk-UA" sz="1800" b="1" kern="1200" baseline="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ненажерка</a:t>
          </a:r>
          <a:r>
            <a:rPr lang="uk-UA" sz="18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», гра-</a:t>
          </a:r>
          <a:r>
            <a:rPr lang="uk-UA" sz="1800" b="1" kern="1200" baseline="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припущення«Що</a:t>
          </a:r>
          <a:r>
            <a:rPr lang="uk-UA" sz="18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 було б, якби</a:t>
          </a:r>
          <a:r>
            <a:rPr lang="uk-UA" sz="1700" b="1" kern="1200" baseline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…» </a:t>
          </a:r>
          <a:endParaRPr lang="en-US" sz="17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95636" y="962234"/>
        <a:ext cx="2717100" cy="27218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579E5-86F3-4350-91AF-231BBBBD00D4}">
      <dsp:nvSpPr>
        <dsp:cNvPr id="0" name=""/>
        <dsp:cNvSpPr/>
      </dsp:nvSpPr>
      <dsp:spPr>
        <a:xfrm>
          <a:off x="3626338" y="380178"/>
          <a:ext cx="3742155" cy="3742155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>
          <a:solidFill>
            <a:srgbClr val="7030A0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Допомога дітям у розширенні словника</a:t>
          </a:r>
          <a:endParaRPr lang="en-US" sz="2800" b="1" i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5292" y="1035055"/>
        <a:ext cx="2744247" cy="1683970"/>
      </dsp:txXfrm>
    </dsp:sp>
    <dsp:sp modelId="{24239553-FAD7-4DCC-B050-FF59A8E2829F}">
      <dsp:nvSpPr>
        <dsp:cNvPr id="0" name=""/>
        <dsp:cNvSpPr/>
      </dsp:nvSpPr>
      <dsp:spPr>
        <a:xfrm>
          <a:off x="4284970" y="2519718"/>
          <a:ext cx="3742155" cy="3742155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rgbClr val="7030A0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Заохочення дітей до мовлення</a:t>
          </a:r>
          <a:endParaRPr lang="en-US" sz="2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29446" y="3486441"/>
        <a:ext cx="2245293" cy="2058185"/>
      </dsp:txXfrm>
    </dsp:sp>
    <dsp:sp modelId="{9A366452-C563-423F-9885-3FD93EDF0176}">
      <dsp:nvSpPr>
        <dsp:cNvPr id="0" name=""/>
        <dsp:cNvSpPr/>
      </dsp:nvSpPr>
      <dsp:spPr>
        <a:xfrm>
          <a:off x="388612" y="1741948"/>
          <a:ext cx="3742155" cy="374215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Використання вчителем-логопедом  книжок у роботі з дітьми, заохочення дітей до користування книжками та знайомство з друкованим текстом</a:t>
          </a:r>
          <a:endParaRPr lang="en-US" sz="18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0998" y="2708672"/>
        <a:ext cx="2245293" cy="20581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62FA5-B7FA-47FA-A5B6-F1B7ECDF4758}">
      <dsp:nvSpPr>
        <dsp:cNvPr id="0" name=""/>
        <dsp:cNvSpPr/>
      </dsp:nvSpPr>
      <dsp:spPr>
        <a:xfrm>
          <a:off x="2971866" y="2370"/>
          <a:ext cx="3344215" cy="1512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Вдосконалення особистого мовленнєвого розвитку</a:t>
          </a:r>
          <a:endParaRPr lang="en-US" sz="2800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71866" y="2370"/>
        <a:ext cx="3344215" cy="1512535"/>
      </dsp:txXfrm>
    </dsp:sp>
    <dsp:sp modelId="{8AD7E17C-54F8-40EE-80F0-609491DC6430}">
      <dsp:nvSpPr>
        <dsp:cNvPr id="0" name=""/>
        <dsp:cNvSpPr/>
      </dsp:nvSpPr>
      <dsp:spPr>
        <a:xfrm flipV="1">
          <a:off x="1981254" y="737773"/>
          <a:ext cx="184331" cy="41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22D66-FF3A-4E64-9FA2-2745A27AF975}">
      <dsp:nvSpPr>
        <dsp:cNvPr id="0" name=""/>
        <dsp:cNvSpPr/>
      </dsp:nvSpPr>
      <dsp:spPr>
        <a:xfrm>
          <a:off x="1404157" y="1624761"/>
          <a:ext cx="3344215" cy="1512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Опанування сучасних технологій</a:t>
          </a:r>
          <a:endParaRPr lang="en-US" sz="2800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04157" y="1624761"/>
        <a:ext cx="3344215" cy="1512535"/>
      </dsp:txXfrm>
    </dsp:sp>
    <dsp:sp modelId="{0849C9AC-8C78-40B2-A4F0-D7DDFCF2E1E4}">
      <dsp:nvSpPr>
        <dsp:cNvPr id="0" name=""/>
        <dsp:cNvSpPr/>
      </dsp:nvSpPr>
      <dsp:spPr>
        <a:xfrm flipV="1">
          <a:off x="6197809" y="2484479"/>
          <a:ext cx="96253" cy="72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B87A3-01A3-4170-9C26-892DAC06C0EB}">
      <dsp:nvSpPr>
        <dsp:cNvPr id="0" name=""/>
        <dsp:cNvSpPr/>
      </dsp:nvSpPr>
      <dsp:spPr>
        <a:xfrm>
          <a:off x="2489960" y="3526578"/>
          <a:ext cx="3939218" cy="199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Додаткове навчання педагогів особливостей мовленнєвої роботи з дітьми</a:t>
          </a:r>
          <a:endParaRPr lang="en-US" sz="2800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9960" y="3526578"/>
        <a:ext cx="3939218" cy="1995200"/>
      </dsp:txXfrm>
    </dsp:sp>
    <dsp:sp modelId="{BB1B8D01-B2EF-4840-A830-962056F871A8}">
      <dsp:nvSpPr>
        <dsp:cNvPr id="0" name=""/>
        <dsp:cNvSpPr/>
      </dsp:nvSpPr>
      <dsp:spPr>
        <a:xfrm>
          <a:off x="1868157" y="4482425"/>
          <a:ext cx="41717" cy="83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044A0-82BB-4447-B68C-32099F5DC36E}">
      <dsp:nvSpPr>
        <dsp:cNvPr id="0" name=""/>
        <dsp:cNvSpPr/>
      </dsp:nvSpPr>
      <dsp:spPr>
        <a:xfrm>
          <a:off x="1901946" y="232024"/>
          <a:ext cx="4913855" cy="531142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Дистанційна</a:t>
          </a:r>
          <a:endParaRPr lang="en-US" sz="2000" b="1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3563" y="1212109"/>
        <a:ext cx="1667201" cy="1770475"/>
      </dsp:txXfrm>
    </dsp:sp>
    <dsp:sp modelId="{049E660C-5DC4-4654-ABBE-89F3A7AA36DC}">
      <dsp:nvSpPr>
        <dsp:cNvPr id="0" name=""/>
        <dsp:cNvSpPr/>
      </dsp:nvSpPr>
      <dsp:spPr>
        <a:xfrm>
          <a:off x="1102921" y="1017911"/>
          <a:ext cx="5819024" cy="419732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baseline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Змішана</a:t>
          </a:r>
          <a:endParaRPr lang="en-US" sz="4000" b="1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96225" y="3666225"/>
        <a:ext cx="2632415" cy="1299172"/>
      </dsp:txXfrm>
    </dsp:sp>
    <dsp:sp modelId="{25FD785E-5C59-482B-B563-11C912B91260}">
      <dsp:nvSpPr>
        <dsp:cNvPr id="0" name=""/>
        <dsp:cNvSpPr/>
      </dsp:nvSpPr>
      <dsp:spPr>
        <a:xfrm>
          <a:off x="1438396" y="133278"/>
          <a:ext cx="4749426" cy="557970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baseline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Очна</a:t>
          </a:r>
          <a:endParaRPr lang="en-US" sz="4800" b="1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7263" y="1229292"/>
        <a:ext cx="1611412" cy="1859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97A4-1C8E-46C1-A791-484D5FC6BF06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C2A-C781-44F4-B953-E81558AA14B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97A4-1C8E-46C1-A791-484D5FC6BF06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C2A-C781-44F4-B953-E81558AA14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97A4-1C8E-46C1-A791-484D5FC6BF06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C2A-C781-44F4-B953-E81558AA14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97A4-1C8E-46C1-A791-484D5FC6BF06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C2A-C781-44F4-B953-E81558AA14B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97A4-1C8E-46C1-A791-484D5FC6BF06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C2A-C781-44F4-B953-E81558AA14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97A4-1C8E-46C1-A791-484D5FC6BF06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C2A-C781-44F4-B953-E81558AA14B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97A4-1C8E-46C1-A791-484D5FC6BF06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C2A-C781-44F4-B953-E81558AA14B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97A4-1C8E-46C1-A791-484D5FC6BF06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C2A-C781-44F4-B953-E81558AA14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97A4-1C8E-46C1-A791-484D5FC6BF06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C2A-C781-44F4-B953-E81558AA14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97A4-1C8E-46C1-A791-484D5FC6BF06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C2A-C781-44F4-B953-E81558AA14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97A4-1C8E-46C1-A791-484D5FC6BF06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C2A-C781-44F4-B953-E81558AA14B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9A97A4-1C8E-46C1-A791-484D5FC6BF06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D50C2A-C781-44F4-B953-E81558AA14B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11.xml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logopedichna/" TargetMode="External"/><Relationship Id="rId13" Type="http://schemas.openxmlformats.org/officeDocument/2006/relationships/hyperlink" Target="https://www.facebook.com/groups/2015122762130935/" TargetMode="External"/><Relationship Id="rId18" Type="http://schemas.openxmlformats.org/officeDocument/2006/relationships/hyperlink" Target="https://www.facebook.com/groups/anelok.in.ua/" TargetMode="External"/><Relationship Id="rId3" Type="http://schemas.openxmlformats.org/officeDocument/2006/relationships/hyperlink" Target="https://www.facebook.com/groups/1494686560823638/about" TargetMode="External"/><Relationship Id="rId7" Type="http://schemas.openxmlformats.org/officeDocument/2006/relationships/hyperlink" Target="https://l.facebook.com/l.php?u=http://logopedijka.live/?fbclid=IwAR1KzBiIF12U3u7W6B7VK_BMvSftyZKBe841cF2E43EuRMZFhrKbKUNYW_8&amp;h=AT3hl3iGHvnlPg5rYzQ_GB-xUFMEzRaZXLXnRXucXatISEiAvXjHIKesH6jApvcsB8M9fyqlb37SxDqt0H3aPOjrdttZD-ZUV3lVa7f4og_VXkqwOWRqrCzB7oQ7LzdekWJ8&amp;__tn__=-UK-R&amp;c%5b0%5d=AT1zpKtFR2zEKDLIdFYeGBQB0920ToGQ3VFhOcmPHPK2HxkyZasxW4Cp3j_uTT3hA7jM9tbGaViRy9JI26xSNt17nvkrzvW7GnwI-WSvN4j4nk_yX8woUhbd6VuMPL-dn_0mPYbexDTmykP_pRDriFGH9k5RPfTR0HDBt4jNnlYSa5U" TargetMode="External"/><Relationship Id="rId12" Type="http://schemas.openxmlformats.org/officeDocument/2006/relationships/hyperlink" Target="https://www.facebook.com/groups/2316123595323336/" TargetMode="External"/><Relationship Id="rId17" Type="http://schemas.openxmlformats.org/officeDocument/2006/relationships/hyperlink" Target="https://www.facebook.com/groups/418577185239254/" TargetMode="External"/><Relationship Id="rId2" Type="http://schemas.openxmlformats.org/officeDocument/2006/relationships/hyperlink" Target="https://www.facebook.com/groups/1494686560823638/" TargetMode="External"/><Relationship Id="rId16" Type="http://schemas.openxmlformats.org/officeDocument/2006/relationships/hyperlink" Target="https://www.facebook.com/groups/432887627066020/" TargetMode="External"/><Relationship Id="rId20" Type="http://schemas.openxmlformats.org/officeDocument/2006/relationships/hyperlink" Target="https://web.telegram.org/k/#@educationwithlov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logopedijka/?__cft__%5b0%5d=AZVtGe9tx3_i94WzBAnppBmpEduaEnXhjezR8Yvsynd9q2W5FQofxfo0JmUvJ302m0Bsi08UWcWvhh9fe2YZBmxg1kUWNlalmGRL0Tpa1tf7b26NJo7y3B2tRnKJ3hSKHj6JH0MprHDptUVRLT_WDV6I&amp;__tn__=kC,P-R" TargetMode="External"/><Relationship Id="rId11" Type="http://schemas.openxmlformats.org/officeDocument/2006/relationships/hyperlink" Target="https://www.facebook.com/groups/2651326851563817/" TargetMode="External"/><Relationship Id="rId5" Type="http://schemas.openxmlformats.org/officeDocument/2006/relationships/hyperlink" Target="https://www.facebook.com/groups/1458375557557316" TargetMode="External"/><Relationship Id="rId15" Type="http://schemas.openxmlformats.org/officeDocument/2006/relationships/hyperlink" Target="https://www.facebook.com/groups/754735998054743/" TargetMode="External"/><Relationship Id="rId10" Type="http://schemas.openxmlformats.org/officeDocument/2006/relationships/hyperlink" Target="file:///C:\Users\Anna\Desktop\&#1040;&#1073;&#1077;&#1090;&#1082;&#1072;-&#1083;&#1086;&#1075;&#1086;&#1087;&#1077;&#1076;&#1082;&#1072;" TargetMode="External"/><Relationship Id="rId19" Type="http://schemas.openxmlformats.org/officeDocument/2006/relationships/hyperlink" Target="https://www.facebook.com/groups/199614447364483/" TargetMode="External"/><Relationship Id="rId4" Type="http://schemas.openxmlformats.org/officeDocument/2006/relationships/hyperlink" Target="https://www.facebook.com/groups/1458375557557316/" TargetMode="External"/><Relationship Id="rId9" Type="http://schemas.openxmlformats.org/officeDocument/2006/relationships/hyperlink" Target="https://www.facebook.com/groups/3235563509861366/" TargetMode="External"/><Relationship Id="rId14" Type="http://schemas.openxmlformats.org/officeDocument/2006/relationships/hyperlink" Target="https://www.facebook.com/groups/1828065183932495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97169" y="5920155"/>
            <a:ext cx="9754654" cy="78544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2000" b="1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07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Спікер: консультант КУ «ЦПРПП ВМР» Лариса Бондарчук</a:t>
            </a:r>
          </a:p>
          <a:p>
            <a:endParaRPr lang="uk-UA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38553" y="1160585"/>
            <a:ext cx="9812215" cy="4618892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– 30.08.2022</a:t>
            </a:r>
            <a:br>
              <a:rPr lang="uk-UA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 проведення – 10.00</a:t>
            </a:r>
            <a:r>
              <a:rPr lang="uk-UA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 smtClean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 модуль для вчителів-логопедів ЗДО</a:t>
            </a:r>
            <a:br>
              <a:rPr lang="uk-UA" sz="2000" i="1" dirty="0" smtClean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 smtClean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 ПАНЕЛЬ 1</a:t>
            </a:r>
            <a:br>
              <a:rPr lang="uk-UA" sz="2000" i="1" dirty="0" smtClean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07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07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роботи </a:t>
            </a:r>
            <a:br>
              <a:rPr lang="uk-UA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07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07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вчителів-логопедів </a:t>
            </a:r>
            <a:br>
              <a:rPr lang="uk-UA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07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07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надзвичайних ситуацій</a:t>
            </a:r>
            <a:endParaRPr lang="uk-UA" sz="4000" dirty="0">
              <a:solidFill>
                <a:srgbClr val="0307B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946" y="5017477"/>
            <a:ext cx="2015054" cy="2684585"/>
          </a:xfrm>
          <a:prstGeom prst="rect">
            <a:avLst/>
          </a:prstGeom>
        </p:spPr>
      </p:pic>
      <p:pic>
        <p:nvPicPr>
          <p:cNvPr id="1026" name="Picture 2" descr="https://cprvmr.edu.vn.ua/uploads/design/logo/Ekr_ZPRPP_kursy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" y="82063"/>
            <a:ext cx="5692304" cy="1633904"/>
          </a:xfrm>
          <a:prstGeom prst="rect">
            <a:avLst/>
          </a:prstGeom>
          <a:solidFill>
            <a:schemeClr val="bg2">
              <a:lumMod val="50000"/>
            </a:schemeClr>
          </a:solidFill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01" y="-162779"/>
            <a:ext cx="3477144" cy="207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768" y="0"/>
            <a:ext cx="3611231" cy="171596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4923691" y="375138"/>
            <a:ext cx="431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VinBOOTEdu</a:t>
            </a:r>
            <a:r>
              <a:rPr lang="en-US" sz="24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CAMP</a:t>
            </a:r>
            <a:r>
              <a:rPr lang="uk-UA" sz="24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- 2022</a:t>
            </a:r>
            <a:endParaRPr lang="ru-RU" sz="2400" b="1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2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780" y="-111325"/>
            <a:ext cx="12692543" cy="1596177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оцінки мовлення та грамотності дошкільнят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6632247"/>
              </p:ext>
            </p:extLst>
          </p:nvPr>
        </p:nvGraphicFramePr>
        <p:xfrm>
          <a:off x="3232038" y="655160"/>
          <a:ext cx="9611507" cy="6442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68" y="1484852"/>
            <a:ext cx="3714139" cy="478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577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2947" y="0"/>
            <a:ext cx="12952601" cy="1596177"/>
          </a:xfrm>
          <a:solidFill>
            <a:schemeClr val="bg2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самоосвіта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саморозвиток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-логопеда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6473366"/>
              </p:ext>
            </p:extLst>
          </p:nvPr>
        </p:nvGraphicFramePr>
        <p:xfrm>
          <a:off x="4093201" y="1333850"/>
          <a:ext cx="8297337" cy="552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4562" t="4365" r="9911" b="26713"/>
          <a:stretch/>
        </p:blipFill>
        <p:spPr>
          <a:xfrm>
            <a:off x="302004" y="1996579"/>
            <a:ext cx="4714614" cy="389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Штриховая стрелка вправо 6"/>
          <p:cNvSpPr/>
          <p:nvPr/>
        </p:nvSpPr>
        <p:spPr>
          <a:xfrm>
            <a:off x="4126523" y="1723293"/>
            <a:ext cx="2836985" cy="773722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9038492" y="3552092"/>
            <a:ext cx="2895600" cy="805024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3470031" y="5472901"/>
            <a:ext cx="3197235" cy="832339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788147"/>
              </p:ext>
            </p:extLst>
          </p:nvPr>
        </p:nvGraphicFramePr>
        <p:xfrm>
          <a:off x="4395205" y="1314528"/>
          <a:ext cx="7626219" cy="583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43" y="879016"/>
            <a:ext cx="5142451" cy="34348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90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995" y="316515"/>
            <a:ext cx="10364451" cy="1134782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організації освітньої діяльності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0698691"/>
              </p:ext>
            </p:extLst>
          </p:nvPr>
        </p:nvGraphicFramePr>
        <p:xfrm>
          <a:off x="913774" y="1275128"/>
          <a:ext cx="11208318" cy="539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73" y="5184396"/>
            <a:ext cx="8242883" cy="16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6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23567"/>
            <a:ext cx="10364451" cy="159617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засоби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54967615"/>
              </p:ext>
            </p:extLst>
          </p:nvPr>
        </p:nvGraphicFramePr>
        <p:xfrm>
          <a:off x="4599964" y="755972"/>
          <a:ext cx="7169790" cy="586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68" y="1078185"/>
            <a:ext cx="5087281" cy="4661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линия-значок-конверт-и-вебсайт-э-ектронной-почты-916877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21" y="804916"/>
            <a:ext cx="800766" cy="8007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</p:pic>
      <p:pic>
        <p:nvPicPr>
          <p:cNvPr id="1028" name="Picture 4" descr="C:\Users\user\Desktop\pngtree-video-call-icon-for-your-project-png-image_155727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90" y="1589121"/>
            <a:ext cx="892194" cy="8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kisspng-computer-icons-skype-for-business-logo-skype-5b25d91da02c50.542665921529207069656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r="22076"/>
          <a:stretch/>
        </p:blipFill>
        <p:spPr bwMode="auto">
          <a:xfrm>
            <a:off x="5025831" y="2035218"/>
            <a:ext cx="244876" cy="2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коллекция-skype-viber-whatsapp-значков-популярного-телеграммы-социальных-19620482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t="23934" r="30590" b="19060"/>
          <a:stretch/>
        </p:blipFill>
        <p:spPr bwMode="auto">
          <a:xfrm>
            <a:off x="5012945" y="2586651"/>
            <a:ext cx="1012760" cy="442710"/>
          </a:xfrm>
          <a:prstGeom prst="rect">
            <a:avLst/>
          </a:prstGeom>
          <a:solidFill>
            <a:schemeClr val="accent3"/>
          </a:solidFill>
          <a:extLst/>
        </p:spPr>
      </p:pic>
      <p:pic>
        <p:nvPicPr>
          <p:cNvPr id="1035" name="Picture 11" descr="C:\Users\user\Desktop\png-transparent-youtube-symbol-logo-computer-icons-play-button-angle-rectangle-triangl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92" y="4155967"/>
            <a:ext cx="692791" cy="692791"/>
          </a:xfrm>
          <a:prstGeom prst="rect">
            <a:avLst/>
          </a:prstGeom>
          <a:solidFill>
            <a:srgbClr val="FF0000"/>
          </a:solidFill>
          <a:extLst/>
        </p:spPr>
      </p:pic>
      <p:pic>
        <p:nvPicPr>
          <p:cNvPr id="1036" name="Picture 12" descr="C:\Users\user\Desktop\значок-телефона-в-черно-белом-символ-также-вектор-иллюстрации-13272821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51" y="4848758"/>
            <a:ext cx="754873" cy="75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Без названия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21" y="5738665"/>
            <a:ext cx="719352" cy="7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jnkbgyvr1687_3066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09" y="3274888"/>
            <a:ext cx="865159" cy="787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16361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63" y="1065402"/>
            <a:ext cx="10364451" cy="88923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 спілкування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2252280"/>
              </p:ext>
            </p:extLst>
          </p:nvPr>
        </p:nvGraphicFramePr>
        <p:xfrm>
          <a:off x="847288" y="1954636"/>
          <a:ext cx="10363826" cy="382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97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73234"/>
            <a:ext cx="10364451" cy="866334"/>
          </a:xfr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матеріали </a:t>
            </a:r>
            <a:r>
              <a:rPr lang="uk-UA" sz="2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сайті </a:t>
            </a:r>
            <a:r>
              <a:rPr lang="uk-UA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 України</a:t>
            </a:r>
            <a:endParaRPr lang="en-US" sz="2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5362721"/>
              </p:ext>
            </p:extLst>
          </p:nvPr>
        </p:nvGraphicFramePr>
        <p:xfrm>
          <a:off x="301376" y="780176"/>
          <a:ext cx="11890623" cy="585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0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257908"/>
            <a:ext cx="10984524" cy="1320191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спілкування з дітьми в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онлайн-форматі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9561886"/>
              </p:ext>
            </p:extLst>
          </p:nvPr>
        </p:nvGraphicFramePr>
        <p:xfrm>
          <a:off x="351693" y="1330624"/>
          <a:ext cx="10972800" cy="603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9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86" y="117231"/>
            <a:ext cx="5426798" cy="2145323"/>
          </a:xfr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вчителем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логопедом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форматі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9081113"/>
              </p:ext>
            </p:extLst>
          </p:nvPr>
        </p:nvGraphicFramePr>
        <p:xfrm>
          <a:off x="4727969" y="200787"/>
          <a:ext cx="8544512" cy="665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837" y="3837062"/>
            <a:ext cx="3337605" cy="239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920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76" y="0"/>
            <a:ext cx="10364451" cy="551383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сайті Інституту спеціальної педагогіки і психології імені Миколи </a:t>
            </a:r>
            <a:r>
              <a:rPr lang="uk-UA" sz="3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Ярмаченка</a:t>
            </a:r>
            <a:r>
              <a:rPr lang="uk-UA" sz="3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НАПН України </a:t>
            </a:r>
            <a:r>
              <a:rPr lang="uk-UA" sz="32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розміщено: </a:t>
            </a:r>
            <a:br>
              <a:rPr lang="uk-UA" sz="32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u="sng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пам’ятки </a:t>
            </a:r>
            <a:r>
              <a:rPr lang="uk-UA" i="1" u="sng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рекомендаційного характеру для підтримки та екстреної допомоги дітям з ООП, які містять певний алгоритм дій при стресі чи інших нервово-психічних розладах у </a:t>
            </a:r>
            <a:r>
              <a:rPr lang="uk-UA" i="1" u="sng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uk-UA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6947"/>
          <a:stretch/>
        </p:blipFill>
        <p:spPr>
          <a:xfrm>
            <a:off x="671119" y="4957893"/>
            <a:ext cx="10234569" cy="155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53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69" y="513009"/>
            <a:ext cx="10364451" cy="1596177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Пріоритетні завдання на 2022-2023 навчальний рік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8862" y="2473570"/>
            <a:ext cx="10563119" cy="3540368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28955" y="351693"/>
            <a:ext cx="2438400" cy="1887414"/>
          </a:xfrm>
          <a:prstGeom prst="curvedRightArrow">
            <a:avLst>
              <a:gd name="adj1" fmla="val 18750"/>
              <a:gd name="adj2" fmla="val 27231"/>
              <a:gd name="adj3" fmla="val 39245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98584" y="2239107"/>
            <a:ext cx="11687908" cy="4478215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урахуванням </a:t>
            </a:r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дій правового режиму воєнного стану, питання щодо створення безпечного, комфортного, інклюзивного середовища для всіх учасників освітнього процесу й підвищення якості освітньої діяльності </a:t>
            </a:r>
            <a:endParaRPr lang="uk-UA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закладів </a:t>
            </a:r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дошкільної освіти   залишаються пріоритетними і в 2022/2023 навчальному 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74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785" y="246185"/>
            <a:ext cx="10425667" cy="95301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Про затвердження Порядку надання </a:t>
            </a:r>
            <a:r>
              <a:rPr lang="en-US" sz="32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логопедичних послуг в системі осв</a:t>
            </a:r>
            <a:r>
              <a:rPr lang="uk-UA" sz="3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іти </a:t>
            </a:r>
            <a:endParaRPr lang="en-US" sz="3200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74459"/>
            <a:ext cx="10363826" cy="5536733"/>
          </a:xfr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 метою виконання абзацу четвертого пункту 2 статті 20 Закону України «Про освіту» (2145-VIII) щодо організації та забезпечення закладами освіти надання особам з особливими освітніми потребами психолого-педагогічних та </a:t>
            </a:r>
            <a:r>
              <a:rPr lang="uk-UA" sz="2400" i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sz="2400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послуг </a:t>
            </a:r>
            <a:r>
              <a:rPr lang="uk-UA" sz="2400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скасовано наказ </a:t>
            </a:r>
            <a:r>
              <a:rPr lang="uk-UA" sz="2400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Міністерства освіти і науки України від 13 березня 1993 року № 135 «Про затвердження Положення про логопедичні пункти системи освіти», зареєстрований</a:t>
            </a:r>
            <a:r>
              <a:rPr lang="uk-UA" sz="2400" b="1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 Міністерстві юстиції України 31 травня 1993 р. за № 59. </a:t>
            </a:r>
            <a:endParaRPr lang="uk-UA" sz="2400" i="1" dirty="0" smtClean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dirty="0"/>
              <a:t>Т. в. о. Міністра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Сергій </a:t>
            </a:r>
            <a:r>
              <a:rPr lang="uk-UA" dirty="0"/>
              <a:t>ШКАРЛЕТ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28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053" y="211553"/>
            <a:ext cx="10364451" cy="110143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вчителів-логопедів закладів дошкільної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освіти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644549"/>
              </p:ext>
            </p:extLst>
          </p:nvPr>
        </p:nvGraphicFramePr>
        <p:xfrm>
          <a:off x="326545" y="-621324"/>
          <a:ext cx="11723468" cy="826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19043" b="11204"/>
          <a:stretch/>
        </p:blipFill>
        <p:spPr>
          <a:xfrm>
            <a:off x="543100" y="4595447"/>
            <a:ext cx="11290358" cy="219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0042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333" y="275966"/>
            <a:ext cx="6065865" cy="276224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Вчителі-логопеди</a:t>
            </a:r>
            <a:r>
              <a:rPr lang="ru-RU" sz="32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32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32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32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32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32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3200" b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порушеннями</a:t>
            </a:r>
            <a:r>
              <a:rPr lang="ru-RU" sz="32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32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31684" y="3038212"/>
            <a:ext cx="6160316" cy="342410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здобувають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групах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логопедичних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рамках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корекційно-розвиткового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складника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94" y="2650922"/>
            <a:ext cx="5022270" cy="35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56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4239" y="0"/>
            <a:ext cx="6345499" cy="39786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заклад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індивідуальному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повідомляє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виявлені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рекомендує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звернутися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інклюзивно</a:t>
            </a:r>
            <a: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-ресурсного центру.</a:t>
            </a:r>
            <a:br>
              <a:rPr lang="ru-RU" sz="24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7153" y="3273103"/>
            <a:ext cx="7114491" cy="3424107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Обстеження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здобувають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дошкільну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з метою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2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письмовою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згодою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одного з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Згода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бути подана закладу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батьками </a:t>
            </a:r>
            <a:r>
              <a:rPr lang="ru-RU" sz="22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у будь-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зручній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дистанційно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зарахування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sz="2200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2200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2200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927" y="3591384"/>
            <a:ext cx="3084418" cy="233124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20" y="229893"/>
            <a:ext cx="3478640" cy="27290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0772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4265" y="1283516"/>
            <a:ext cx="6032310" cy="4717408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Вчителі-логопеди надають логопедичні послуги (допомогу) у відповідності до індивідуальної програми розвитку, розробленої згідно з висновком про комплексну психолого-педагогічну оцінку розвитку дитини, виданим </a:t>
            </a:r>
            <a:r>
              <a:rPr lang="uk-UA" b="1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інклюзивно-ресурснИМ </a:t>
            </a:r>
            <a:r>
              <a:rPr lang="uk-UA" b="1" i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центрОМ</a:t>
            </a:r>
            <a:r>
              <a:rPr lang="uk-UA" b="1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відповідно освітньої програми закладу освіти, що містить </a:t>
            </a:r>
            <a:r>
              <a:rPr lang="uk-UA" b="1" i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корекційно-розвитковий</a:t>
            </a:r>
            <a:r>
              <a:rPr lang="uk-UA" b="1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складник</a:t>
            </a:r>
            <a:endParaRPr lang="en-US" b="1" i="1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358" y="1223831"/>
            <a:ext cx="5403843" cy="4086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644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0185" y="1348154"/>
            <a:ext cx="6785189" cy="4686326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uk-UA" sz="2400" b="1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Результати логопедичних послуг (допомоги), </a:t>
            </a:r>
            <a:r>
              <a:rPr lang="uk-UA" sz="2400" b="1" i="1" u="sng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рекомендації щодо подальшої роботи фіксуються в індивідуальній мовленнєвій картці дитини,</a:t>
            </a:r>
            <a:r>
              <a:rPr lang="uk-UA" sz="2400" b="1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u="sng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індивідуальній програмі розвитку дитини та доводяться до відома батьків (інших законних представників) дитини у індивідуальному </a:t>
            </a:r>
            <a:r>
              <a:rPr lang="uk-UA" sz="2400" b="1" i="1" u="sng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порядку</a:t>
            </a:r>
            <a:endParaRPr lang="en-US" sz="2400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3" y="1738880"/>
            <a:ext cx="4560465" cy="342034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8755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610" y="140346"/>
            <a:ext cx="10364451" cy="933446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Вчителі-логопеди закладів </a:t>
            </a:r>
            <a:r>
              <a:rPr lang="uk-UA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дошкільної освіти:</a:t>
            </a:r>
            <a:endParaRPr lang="en-US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6975030"/>
              </p:ext>
            </p:extLst>
          </p:nvPr>
        </p:nvGraphicFramePr>
        <p:xfrm>
          <a:off x="125208" y="1044430"/>
          <a:ext cx="11745213" cy="581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гнутая влево стрелка 3"/>
          <p:cNvSpPr/>
          <p:nvPr/>
        </p:nvSpPr>
        <p:spPr>
          <a:xfrm>
            <a:off x="1500553" y="234462"/>
            <a:ext cx="926123" cy="1063752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10011508" y="158262"/>
            <a:ext cx="919089" cy="1216152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12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1015"/>
            <a:ext cx="10363200" cy="145366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Документація вчителя-логопеда закладу дошкільної </a:t>
            </a:r>
            <a:r>
              <a:rPr lang="uk-UA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endParaRPr lang="en-US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0488202"/>
              </p:ext>
            </p:extLst>
          </p:nvPr>
        </p:nvGraphicFramePr>
        <p:xfrm>
          <a:off x="456574" y="1505824"/>
          <a:ext cx="10889536" cy="5352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021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92280"/>
            <a:ext cx="10364451" cy="132546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Взаємодія з </a:t>
            </a:r>
            <a:r>
              <a:rPr lang="uk-UA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батьками</a:t>
            </a:r>
            <a:br>
              <a:rPr lang="uk-UA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Основні </a:t>
            </a:r>
            <a:r>
              <a:rPr lang="uk-UA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моменти </a:t>
            </a:r>
            <a:endParaRPr lang="en-US" b="1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6815742"/>
              </p:ext>
            </p:extLst>
          </p:nvPr>
        </p:nvGraphicFramePr>
        <p:xfrm>
          <a:off x="913774" y="1208016"/>
          <a:ext cx="10363826" cy="539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281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67780"/>
            <a:ext cx="10364451" cy="121867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Взаємодія з батьками</a:t>
            </a:r>
            <a:br>
              <a:rPr lang="uk-UA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Практичні поради</a:t>
            </a:r>
            <a:endParaRPr lang="en-US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156727"/>
              </p:ext>
            </p:extLst>
          </p:nvPr>
        </p:nvGraphicFramePr>
        <p:xfrm>
          <a:off x="1504425" y="1289538"/>
          <a:ext cx="9773800" cy="527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15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64173825"/>
              </p:ext>
            </p:extLst>
          </p:nvPr>
        </p:nvGraphicFramePr>
        <p:xfrm>
          <a:off x="913773" y="249382"/>
          <a:ext cx="10793318" cy="660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Выгнутая влево стрелка 1"/>
          <p:cNvSpPr/>
          <p:nvPr/>
        </p:nvSpPr>
        <p:spPr>
          <a:xfrm>
            <a:off x="128954" y="433754"/>
            <a:ext cx="1153551" cy="2071936"/>
          </a:xfrm>
          <a:prstGeom prst="curvedRightArrow">
            <a:avLst/>
          </a:prstGeom>
          <a:solidFill>
            <a:schemeClr val="bg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4771292" y="879231"/>
            <a:ext cx="2400183" cy="1336431"/>
          </a:xfrm>
          <a:prstGeom prst="curvedDownArrow">
            <a:avLst/>
          </a:prstGeom>
          <a:solidFill>
            <a:schemeClr val="bg2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621108" y="2505691"/>
            <a:ext cx="1425526" cy="1562218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45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569" y="175846"/>
            <a:ext cx="10328657" cy="121672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Цікавинки</a:t>
            </a:r>
            <a:r>
              <a:rPr lang="uk-UA" sz="40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40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вчителя-логопеда</a:t>
            </a:r>
            <a:endParaRPr lang="en-US" sz="4000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723" y="1392572"/>
            <a:ext cx="12133277" cy="5368955"/>
          </a:xfrm>
          <a:solidFill>
            <a:schemeClr val="accent1">
              <a:lumMod val="75000"/>
            </a:schemeClr>
          </a:solidFill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4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Відділ </a:t>
            </a:r>
            <a:r>
              <a:rPr lang="uk-UA" sz="43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логопедії Інституту спец. педагогіки і психології ім. М. </a:t>
            </a:r>
            <a:r>
              <a:rPr lang="uk-UA" sz="43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Ярмаченка</a:t>
            </a: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https://www.facebook.com/groups/1494686560823638/about</a:t>
            </a:r>
            <a:endParaRPr lang="en-US" sz="4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Дефектологія </a:t>
            </a:r>
            <a:r>
              <a:rPr lang="uk-UA" sz="43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в Україні</a:t>
            </a: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https://www.facebook.com/groups/1458375557557316</a:t>
            </a:r>
            <a:endParaRPr lang="en-US" sz="4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4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Логопедійка-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студія комп'ютерних ігор для дітей з порушенням мовлення</a:t>
            </a: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4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</a:t>
            </a:r>
            <a:r>
              <a:rPr lang="uk-UA" sz="43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ttps://l.facebook.com/l.php?u=http%3A%2F%2Flogopedijka.live%2F%3Ffbclid%3DIwAR1KzBiIF12U3u7W6B7VK_BMvSftyZKBe841cF2E43EuRMZFhrKbKUNYW_8&amp;h=AT3hl3iGHvnlPg5rYzQ_GB-xUFMEzRaZXLXnRXucXatISEiAvXjHIKesH6jApvcsB8M9fyqlb37SxDqt0H3aPOjrdttZD-ZUV3lVa7f4og_VXkqwOWRqrCzB7oQ7LzdekWJ8&amp;__tn__=-UK-R&amp;c[0]=AT1zpKtFR2zEKDLIdFYeGBQB0920ToGQ3VFhOcmPHPK2HxkyZasxW4Cp3j_uTT3hA7jM9tbGaViRy9JI26xSNt17nvkrzvW7GnwI-WSvN4j4nk_yX8woUhbd6VuMPL-dn_0mPYbexDTmykP_pRDriFGH9k5RPfTR0HDBt4jNnlYSa5U</a:t>
            </a:r>
            <a:endParaRPr lang="en-US" sz="4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4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Логопедичний </a:t>
            </a:r>
            <a:r>
              <a:rPr lang="uk-UA" sz="43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помічник</a:t>
            </a: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3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https://www.facebook.com/groups/logopedichna/</a:t>
            </a:r>
            <a:endParaRPr lang="en-US" sz="4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4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Логопедичні </a:t>
            </a:r>
            <a:r>
              <a:rPr lang="uk-UA" sz="43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матеріали</a:t>
            </a: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https://www.facebook.com/groups/3235563509861366/</a:t>
            </a:r>
            <a:endParaRPr lang="en-US" sz="4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43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Абетка-логопедка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https://www.facebook.com/groups/2651326851563817/</a:t>
            </a:r>
            <a:endParaRPr lang="en-US" sz="4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43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Логокроки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https://www.facebook.com/groups/2316123595323336/</a:t>
            </a:r>
            <a:endParaRPr lang="en-US" sz="4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4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Книжки </a:t>
            </a:r>
            <a:r>
              <a:rPr lang="uk-UA" sz="43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з логопедії</a:t>
            </a: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https://www.facebook.com/groups/2015122762130935/</a:t>
            </a:r>
            <a:endParaRPr lang="en-US" sz="4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4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Логопедичні </a:t>
            </a:r>
            <a:r>
              <a:rPr lang="uk-UA" sz="43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матеріали</a:t>
            </a: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https://www.facebook.com/groups/1828065183932495/</a:t>
            </a:r>
            <a:endParaRPr lang="en-US" sz="4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4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Розмовляй </a:t>
            </a:r>
            <a:r>
              <a:rPr lang="uk-UA" sz="43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ОК!</a:t>
            </a: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https://www.facebook.com/groups/754735998054743/</a:t>
            </a:r>
            <a:endParaRPr lang="en-US" sz="4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4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Цікава </a:t>
            </a:r>
            <a:r>
              <a:rPr lang="uk-UA" sz="43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логопедія</a:t>
            </a:r>
            <a:r>
              <a:rPr lang="uk-UA" sz="4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https://www.facebook.com/groups/432887627066020/</a:t>
            </a:r>
            <a:endParaRPr lang="en-US" sz="4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uk-UA" sz="4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Сучасний </a:t>
            </a:r>
            <a:r>
              <a:rPr lang="uk-UA" sz="43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логопед</a:t>
            </a: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https://www.facebook.com/groups/418577185239254/</a:t>
            </a:r>
            <a:endParaRPr lang="en-US" sz="4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4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Всеукраїнський </a:t>
            </a:r>
            <a:r>
              <a:rPr lang="uk-UA" sz="43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портал </a:t>
            </a:r>
            <a:r>
              <a:rPr lang="uk-UA" sz="43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AneLok</a:t>
            </a:r>
            <a:r>
              <a:rPr lang="uk-UA" sz="43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 «Скарбничка вихователя»</a:t>
            </a:r>
            <a:r>
              <a:rPr lang="uk-UA" sz="4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3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https://www.facebook.com/groups/anelok.in.ua/</a:t>
            </a:r>
            <a:endParaRPr lang="en-US" sz="4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43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Мовограй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https://www.facebook.com/groups/199614447364483/</a:t>
            </a:r>
            <a:endParaRPr lang="en-US" sz="4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4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4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Виховання </a:t>
            </a:r>
            <a:r>
              <a:rPr lang="uk-UA" sz="43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любов'ю</a:t>
            </a:r>
            <a:r>
              <a:rPr lang="uk-UA" sz="43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https://web.telegram.org/k/#@educationwithloven</a:t>
            </a:r>
            <a:endParaRPr lang="en-US" sz="4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97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4123"/>
            <a:ext cx="10364451" cy="1572399"/>
          </a:xfr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Джерела:</a:t>
            </a:r>
            <a:endParaRPr lang="en-US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36522"/>
            <a:ext cx="10363826" cy="43538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Методичні </a:t>
            </a:r>
            <a:r>
              <a:rPr lang="uk-UA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рекомендації про окремі питання діяльності закладів дошкільної освіти у 2022/2023 навчальному році. </a:t>
            </a:r>
            <a:endParaRPr lang="en-US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 Додаток </a:t>
            </a:r>
            <a:r>
              <a:rPr lang="uk-UA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до листа МОН від 27.07.2022р. №1/8504-22</a:t>
            </a:r>
            <a:endParaRPr lang="en-US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2. Проект </a:t>
            </a:r>
            <a:r>
              <a:rPr lang="uk-UA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наказу МОН «Про затвердження Порядку надання логопедичних послуг в системі освіти»</a:t>
            </a:r>
            <a:endParaRPr lang="en-US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3. Всеукраїнський </a:t>
            </a:r>
            <a:r>
              <a:rPr lang="uk-UA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науково-методичний журнал для педагогів та батьків «Дошкільне виховання» №6</a:t>
            </a:r>
            <a:r>
              <a:rPr lang="uk-UA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, 2022р</a:t>
            </a:r>
            <a:r>
              <a:rPr lang="uk-UA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Ірина Луценко «Комунікативно-освітній простір закладу дошкільної освіти  в умовах війни»</a:t>
            </a:r>
            <a:endParaRPr lang="en-US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Вебінар</a:t>
            </a:r>
            <a:r>
              <a:rPr lang="uk-UA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«Особливості роботи вчителя-логопеда ЗДО в інклюзивній групі» </a:t>
            </a:r>
            <a:r>
              <a:rPr lang="uk-UA" i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спікер Людмила Верещак</a:t>
            </a:r>
            <a:endParaRPr lang="en-US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85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61355">
            <a:off x="880219" y="2547985"/>
            <a:ext cx="10364451" cy="1596177"/>
          </a:xfrm>
        </p:spPr>
        <p:txBody>
          <a:bodyPr>
            <a:normAutofit/>
          </a:bodyPr>
          <a:lstStyle/>
          <a:p>
            <a:endParaRPr lang="en-US" sz="4800" b="1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дякую за увагу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0" y="250204"/>
            <a:ext cx="10574216" cy="62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4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4576124"/>
              </p:ext>
            </p:extLst>
          </p:nvPr>
        </p:nvGraphicFramePr>
        <p:xfrm>
          <a:off x="180108" y="235527"/>
          <a:ext cx="12164291" cy="662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62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320" y="0"/>
            <a:ext cx="10364451" cy="1251847"/>
          </a:xfr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Освітнє </a:t>
            </a:r>
            <a:r>
              <a:rPr lang="uk-UA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середовище має </a:t>
            </a:r>
            <a:r>
              <a:rPr lang="uk-UA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бути</a:t>
            </a: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4918339"/>
              </p:ext>
            </p:extLst>
          </p:nvPr>
        </p:nvGraphicFramePr>
        <p:xfrm>
          <a:off x="664392" y="942109"/>
          <a:ext cx="10363826" cy="570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5-конечная звезда 2"/>
          <p:cNvSpPr/>
          <p:nvPr/>
        </p:nvSpPr>
        <p:spPr>
          <a:xfrm>
            <a:off x="668215" y="984738"/>
            <a:ext cx="797170" cy="773723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466492" y="1688123"/>
            <a:ext cx="773724" cy="797169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67507" y="2450123"/>
            <a:ext cx="914400" cy="914400"/>
          </a:xfrm>
          <a:prstGeom prst="star5">
            <a:avLst/>
          </a:prstGeo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337538" y="3176953"/>
            <a:ext cx="914400" cy="9144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220308" y="4888523"/>
            <a:ext cx="914400" cy="9144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004647" y="5603631"/>
            <a:ext cx="914400" cy="9144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0257693" y="199292"/>
            <a:ext cx="914400" cy="9144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9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19754"/>
            <a:ext cx="10364451" cy="1596177"/>
          </a:xfr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uk-UA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педагогу необхідно володіти елементарними навичками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34629" y="1526507"/>
            <a:ext cx="7322115" cy="5328983"/>
            <a:chOff x="2434629" y="1526507"/>
            <a:chExt cx="7322115" cy="5328983"/>
          </a:xfrm>
        </p:grpSpPr>
        <p:sp>
          <p:nvSpPr>
            <p:cNvPr id="5" name="Полилиния 4"/>
            <p:cNvSpPr/>
            <p:nvPr/>
          </p:nvSpPr>
          <p:spPr>
            <a:xfrm rot="21600000">
              <a:off x="2864800" y="1526507"/>
              <a:ext cx="6891944" cy="860343"/>
            </a:xfrm>
            <a:custGeom>
              <a:avLst/>
              <a:gdLst>
                <a:gd name="connsiteX0" fmla="*/ 0 w 6891944"/>
                <a:gd name="connsiteY0" fmla="*/ 0 h 860341"/>
                <a:gd name="connsiteX1" fmla="*/ 6461774 w 6891944"/>
                <a:gd name="connsiteY1" fmla="*/ 0 h 860341"/>
                <a:gd name="connsiteX2" fmla="*/ 6891944 w 6891944"/>
                <a:gd name="connsiteY2" fmla="*/ 430171 h 860341"/>
                <a:gd name="connsiteX3" fmla="*/ 6461774 w 6891944"/>
                <a:gd name="connsiteY3" fmla="*/ 860341 h 860341"/>
                <a:gd name="connsiteX4" fmla="*/ 0 w 6891944"/>
                <a:gd name="connsiteY4" fmla="*/ 860341 h 860341"/>
                <a:gd name="connsiteX5" fmla="*/ 0 w 6891944"/>
                <a:gd name="connsiteY5" fmla="*/ 0 h 86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1944" h="860341">
                  <a:moveTo>
                    <a:pt x="6891944" y="860340"/>
                  </a:moveTo>
                  <a:lnTo>
                    <a:pt x="430170" y="860340"/>
                  </a:lnTo>
                  <a:lnTo>
                    <a:pt x="0" y="430170"/>
                  </a:lnTo>
                  <a:lnTo>
                    <a:pt x="430170" y="1"/>
                  </a:lnTo>
                  <a:lnTo>
                    <a:pt x="6891944" y="1"/>
                  </a:lnTo>
                  <a:lnTo>
                    <a:pt x="6891944" y="860340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4472" tIns="91441" rIns="170688" bIns="91441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baseline="0" dirty="0" smtClean="0"/>
                <a:t>Подолання тривожності</a:t>
              </a:r>
              <a:endParaRPr lang="uk-UA" sz="2400" kern="1200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2434629" y="1526508"/>
              <a:ext cx="860341" cy="86034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 rot="21600000">
              <a:off x="2864800" y="2643667"/>
              <a:ext cx="6891944" cy="860343"/>
            </a:xfrm>
            <a:custGeom>
              <a:avLst/>
              <a:gdLst>
                <a:gd name="connsiteX0" fmla="*/ 0 w 6891944"/>
                <a:gd name="connsiteY0" fmla="*/ 0 h 860341"/>
                <a:gd name="connsiteX1" fmla="*/ 6461774 w 6891944"/>
                <a:gd name="connsiteY1" fmla="*/ 0 h 860341"/>
                <a:gd name="connsiteX2" fmla="*/ 6891944 w 6891944"/>
                <a:gd name="connsiteY2" fmla="*/ 430171 h 860341"/>
                <a:gd name="connsiteX3" fmla="*/ 6461774 w 6891944"/>
                <a:gd name="connsiteY3" fmla="*/ 860341 h 860341"/>
                <a:gd name="connsiteX4" fmla="*/ 0 w 6891944"/>
                <a:gd name="connsiteY4" fmla="*/ 860341 h 860341"/>
                <a:gd name="connsiteX5" fmla="*/ 0 w 6891944"/>
                <a:gd name="connsiteY5" fmla="*/ 0 h 86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1944" h="860341">
                  <a:moveTo>
                    <a:pt x="6891944" y="860340"/>
                  </a:moveTo>
                  <a:lnTo>
                    <a:pt x="430170" y="860340"/>
                  </a:lnTo>
                  <a:lnTo>
                    <a:pt x="0" y="430170"/>
                  </a:lnTo>
                  <a:lnTo>
                    <a:pt x="430170" y="1"/>
                  </a:lnTo>
                  <a:lnTo>
                    <a:pt x="6891944" y="1"/>
                  </a:lnTo>
                  <a:lnTo>
                    <a:pt x="6891944" y="860340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4472" tIns="91441" rIns="170688" bIns="91441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baseline="0" dirty="0" smtClean="0"/>
                <a:t>Нападів панічної атаки </a:t>
              </a:r>
              <a:endParaRPr lang="uk-UA" sz="2400" kern="12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2434629" y="2643668"/>
              <a:ext cx="860341" cy="86034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2864800" y="3760828"/>
              <a:ext cx="6891944" cy="860342"/>
            </a:xfrm>
            <a:custGeom>
              <a:avLst/>
              <a:gdLst>
                <a:gd name="connsiteX0" fmla="*/ 0 w 6891944"/>
                <a:gd name="connsiteY0" fmla="*/ 0 h 860341"/>
                <a:gd name="connsiteX1" fmla="*/ 6461774 w 6891944"/>
                <a:gd name="connsiteY1" fmla="*/ 0 h 860341"/>
                <a:gd name="connsiteX2" fmla="*/ 6891944 w 6891944"/>
                <a:gd name="connsiteY2" fmla="*/ 430171 h 860341"/>
                <a:gd name="connsiteX3" fmla="*/ 6461774 w 6891944"/>
                <a:gd name="connsiteY3" fmla="*/ 860341 h 860341"/>
                <a:gd name="connsiteX4" fmla="*/ 0 w 6891944"/>
                <a:gd name="connsiteY4" fmla="*/ 860341 h 860341"/>
                <a:gd name="connsiteX5" fmla="*/ 0 w 6891944"/>
                <a:gd name="connsiteY5" fmla="*/ 0 h 86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1944" h="860341">
                  <a:moveTo>
                    <a:pt x="6891944" y="860340"/>
                  </a:moveTo>
                  <a:lnTo>
                    <a:pt x="430170" y="860340"/>
                  </a:lnTo>
                  <a:lnTo>
                    <a:pt x="0" y="430170"/>
                  </a:lnTo>
                  <a:lnTo>
                    <a:pt x="430170" y="1"/>
                  </a:lnTo>
                  <a:lnTo>
                    <a:pt x="6891944" y="1"/>
                  </a:lnTo>
                  <a:lnTo>
                    <a:pt x="6891944" y="860340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4472" tIns="91441" rIns="170688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baseline="0" dirty="0" smtClean="0"/>
                <a:t>Вміти </a:t>
              </a:r>
              <a:r>
                <a:rPr lang="uk-UA" sz="2400" kern="1200" baseline="0" dirty="0" err="1" smtClean="0"/>
                <a:t>переспрямувати</a:t>
              </a:r>
              <a:r>
                <a:rPr lang="uk-UA" sz="2400" kern="1200" baseline="0" dirty="0" smtClean="0"/>
                <a:t> увагу конкретної дитини, або дітей на позитивні явища </a:t>
              </a:r>
              <a:endParaRPr lang="uk-UA" sz="2400" kern="1200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434629" y="3760829"/>
              <a:ext cx="860341" cy="86034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 rot="21600000">
              <a:off x="2864800" y="4877988"/>
              <a:ext cx="6891944" cy="860342"/>
            </a:xfrm>
            <a:custGeom>
              <a:avLst/>
              <a:gdLst>
                <a:gd name="connsiteX0" fmla="*/ 0 w 6891944"/>
                <a:gd name="connsiteY0" fmla="*/ 0 h 860341"/>
                <a:gd name="connsiteX1" fmla="*/ 6461774 w 6891944"/>
                <a:gd name="connsiteY1" fmla="*/ 0 h 860341"/>
                <a:gd name="connsiteX2" fmla="*/ 6891944 w 6891944"/>
                <a:gd name="connsiteY2" fmla="*/ 430171 h 860341"/>
                <a:gd name="connsiteX3" fmla="*/ 6461774 w 6891944"/>
                <a:gd name="connsiteY3" fmla="*/ 860341 h 860341"/>
                <a:gd name="connsiteX4" fmla="*/ 0 w 6891944"/>
                <a:gd name="connsiteY4" fmla="*/ 860341 h 860341"/>
                <a:gd name="connsiteX5" fmla="*/ 0 w 6891944"/>
                <a:gd name="connsiteY5" fmla="*/ 0 h 86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1944" h="860341">
                  <a:moveTo>
                    <a:pt x="6891944" y="860340"/>
                  </a:moveTo>
                  <a:lnTo>
                    <a:pt x="430170" y="860340"/>
                  </a:lnTo>
                  <a:lnTo>
                    <a:pt x="0" y="430170"/>
                  </a:lnTo>
                  <a:lnTo>
                    <a:pt x="430170" y="1"/>
                  </a:lnTo>
                  <a:lnTo>
                    <a:pt x="6891944" y="1"/>
                  </a:lnTo>
                  <a:lnTo>
                    <a:pt x="6891944" y="860340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4472" tIns="91441" rIns="170688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baseline="0" dirty="0" smtClean="0"/>
                <a:t>Зацікавити дітей, знайти способи піднесення їхнього настрою</a:t>
              </a:r>
              <a:endParaRPr lang="uk-UA" sz="2400" kern="1200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434629" y="4877989"/>
              <a:ext cx="860341" cy="86034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 rot="21600000">
              <a:off x="2864800" y="5995148"/>
              <a:ext cx="6891944" cy="860342"/>
            </a:xfrm>
            <a:custGeom>
              <a:avLst/>
              <a:gdLst>
                <a:gd name="connsiteX0" fmla="*/ 0 w 6891944"/>
                <a:gd name="connsiteY0" fmla="*/ 0 h 860341"/>
                <a:gd name="connsiteX1" fmla="*/ 6461774 w 6891944"/>
                <a:gd name="connsiteY1" fmla="*/ 0 h 860341"/>
                <a:gd name="connsiteX2" fmla="*/ 6891944 w 6891944"/>
                <a:gd name="connsiteY2" fmla="*/ 430171 h 860341"/>
                <a:gd name="connsiteX3" fmla="*/ 6461774 w 6891944"/>
                <a:gd name="connsiteY3" fmla="*/ 860341 h 860341"/>
                <a:gd name="connsiteX4" fmla="*/ 0 w 6891944"/>
                <a:gd name="connsiteY4" fmla="*/ 860341 h 860341"/>
                <a:gd name="connsiteX5" fmla="*/ 0 w 6891944"/>
                <a:gd name="connsiteY5" fmla="*/ 0 h 86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1944" h="860341">
                  <a:moveTo>
                    <a:pt x="6891944" y="860340"/>
                  </a:moveTo>
                  <a:lnTo>
                    <a:pt x="430170" y="860340"/>
                  </a:lnTo>
                  <a:lnTo>
                    <a:pt x="0" y="430170"/>
                  </a:lnTo>
                  <a:lnTo>
                    <a:pt x="430170" y="1"/>
                  </a:lnTo>
                  <a:lnTo>
                    <a:pt x="6891944" y="1"/>
                  </a:lnTo>
                  <a:lnTo>
                    <a:pt x="6891944" y="860340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4472" tIns="91441" rIns="170688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baseline="0" dirty="0" smtClean="0"/>
                <a:t>Знати елементарні способи розслаблення дитини у стані нервового напруження</a:t>
              </a:r>
              <a:endParaRPr lang="uk-UA" sz="2400" kern="1200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434629" y="5995149"/>
              <a:ext cx="860341" cy="86034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5" name="Стрелка вправо 14"/>
          <p:cNvSpPr/>
          <p:nvPr/>
        </p:nvSpPr>
        <p:spPr>
          <a:xfrm>
            <a:off x="480646" y="1714362"/>
            <a:ext cx="17330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80646" y="2831522"/>
            <a:ext cx="17330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67077" y="3948683"/>
            <a:ext cx="16466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0646" y="4943153"/>
            <a:ext cx="17330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80646" y="6183003"/>
            <a:ext cx="16949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7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4081306"/>
              </p:ext>
            </p:extLst>
          </p:nvPr>
        </p:nvGraphicFramePr>
        <p:xfrm>
          <a:off x="913774" y="290946"/>
          <a:ext cx="10363826" cy="65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029" y="553377"/>
            <a:ext cx="3548543" cy="2619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70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9854" y="1357745"/>
            <a:ext cx="4973782" cy="4433455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провідний напрям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 закладів дошкільної освіти -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соціально-громадянської компетентності дітей дошкільного 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4012957"/>
              </p:ext>
            </p:extLst>
          </p:nvPr>
        </p:nvGraphicFramePr>
        <p:xfrm>
          <a:off x="-3117273" y="831273"/>
          <a:ext cx="11984182" cy="5929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лево 2"/>
          <p:cNvSpPr/>
          <p:nvPr/>
        </p:nvSpPr>
        <p:spPr>
          <a:xfrm>
            <a:off x="4783015" y="3466162"/>
            <a:ext cx="1391882" cy="484632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1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887" y="215847"/>
            <a:ext cx="10364451" cy="765666"/>
          </a:xfrm>
        </p:spPr>
        <p:txBody>
          <a:bodyPr/>
          <a:lstStyle/>
          <a:p>
            <a:r>
              <a:rPr lang="uk-UA" b="1" dirty="0"/>
              <a:t>Стіни, що говорять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1694637"/>
              </p:ext>
            </p:extLst>
          </p:nvPr>
        </p:nvGraphicFramePr>
        <p:xfrm>
          <a:off x="281354" y="316523"/>
          <a:ext cx="11307714" cy="464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9967" b="10096"/>
          <a:stretch/>
        </p:blipFill>
        <p:spPr>
          <a:xfrm>
            <a:off x="812480" y="4337109"/>
            <a:ext cx="10604937" cy="223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7572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792</TotalTime>
  <Words>1511</Words>
  <Application>Microsoft Office PowerPoint</Application>
  <PresentationFormat>Произвольный</PresentationFormat>
  <Paragraphs>166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  Дата проведення – 30.08.2022 час  проведення – 10.00 Фаховий модуль для вчителів-логопедів ЗДО ЕКСПЕРТНА ПАНЕЛЬ 1  Особливості організації роботи  вчителів-логопедів  в умовах надзвичайних ситуацій</vt:lpstr>
      <vt:lpstr>Пріоритетні завдання на 2022-2023 навчальний рік</vt:lpstr>
      <vt:lpstr>Презентация PowerPoint</vt:lpstr>
      <vt:lpstr>Презентация PowerPoint</vt:lpstr>
      <vt:lpstr>Освітнє середовище має бути</vt:lpstr>
      <vt:lpstr>педагогу необхідно володіти елементарними навичками </vt:lpstr>
      <vt:lpstr>Презентация PowerPoint</vt:lpstr>
      <vt:lpstr>провідний напрям діяльності закладів дошкільної освіти - формування соціально-громадянської компетентності дітей дошкільного віку</vt:lpstr>
      <vt:lpstr>Стіни, що говорять</vt:lpstr>
      <vt:lpstr>оцінки мовлення та грамотності дошкільнят</vt:lpstr>
      <vt:lpstr> самоосвіта і саморозвиток  вчителя-логопеда</vt:lpstr>
      <vt:lpstr>Презентация PowerPoint</vt:lpstr>
      <vt:lpstr>організації освітньої діяльності</vt:lpstr>
      <vt:lpstr>засоби комунікації </vt:lpstr>
      <vt:lpstr>формат спілкування</vt:lpstr>
      <vt:lpstr>матеріали на сайті МОН України</vt:lpstr>
      <vt:lpstr>спілкування з дітьми в онлайн-форматі</vt:lpstr>
      <vt:lpstr>спілкування  з вчителем - логопедом  в онлай форматі</vt:lpstr>
      <vt:lpstr>На сайті Інституту спеціальної педагогіки і психології імені Миколи Ярмаченка НАПН України розміщено:   пам’ятки рекомендаційного характеру для підтримки та екстреної допомоги дітям з ООП, які містять певний алгоритм дій при стресі чи інших нервово-психічних розладах у дітей  </vt:lpstr>
      <vt:lpstr>Про затвердження Порядку надання  логопедичних послуг в системі освіти </vt:lpstr>
      <vt:lpstr>Основні завдання вчителів-логопедів закладів дошкільної освіти </vt:lpstr>
      <vt:lpstr>Вчителі-логопеди закладів дошкільної освіти надають послуги дітям з порушеннями мовлення, що:</vt:lpstr>
      <vt:lpstr>У випадку виявлення порушень мовлення, заклад освіти в індивідуальному порядку повідомляє батьків (інших законних представників) дитини про виявлені порушення та рекомендує звернутися до інклюзивно-ресурсного центру. </vt:lpstr>
      <vt:lpstr>Презентация PowerPoint</vt:lpstr>
      <vt:lpstr>Презентация PowerPoint</vt:lpstr>
      <vt:lpstr>Вчителі-логопеди закладів дошкільної освіти:</vt:lpstr>
      <vt:lpstr>Документація вчителя-логопеда закладу дошкільної освіти</vt:lpstr>
      <vt:lpstr>Взаємодія з батьками Основні моменти </vt:lpstr>
      <vt:lpstr>Взаємодія з батьками Практичні поради</vt:lpstr>
      <vt:lpstr>Цікавинки для вчителя-логопеда</vt:lpstr>
      <vt:lpstr>Джерела: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Дата проведення – 30.08.2022 час  проведення – 10.00 Фаховий модуль для вчителів-логопедів ЗДО ЕКСПЕРТНА ПАНЕЛЬ 1   Особливості організації роботи  вчителів-логопедів  в умовах надзвичайних ситуацій</dc:title>
  <dc:creator>Manager1</dc:creator>
  <cp:lastModifiedBy>Пользователь</cp:lastModifiedBy>
  <cp:revision>95</cp:revision>
  <dcterms:created xsi:type="dcterms:W3CDTF">2022-08-27T15:45:11Z</dcterms:created>
  <dcterms:modified xsi:type="dcterms:W3CDTF">2022-09-09T09:31:20Z</dcterms:modified>
</cp:coreProperties>
</file>